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03" y="2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3949CA-1F35-4998-BFA4-8B1605A32195}" type="datetimeFigureOut">
              <a:rPr lang="uk-UA" smtClean="0"/>
              <a:pPr/>
              <a:t>22.06.2011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1FF19-1DA8-409C-8AC1-59FD8F00C97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261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8310-3D57-4FF1-8AF4-950AA990B55C}" type="datetimeFigureOut">
              <a:rPr lang="uk-UA" smtClean="0"/>
              <a:pPr/>
              <a:t>22.06.2011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4DF11-3EFC-43D4-ACE4-BC237B7EA10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8310-3D57-4FF1-8AF4-950AA990B55C}" type="datetimeFigureOut">
              <a:rPr lang="uk-UA" smtClean="0"/>
              <a:pPr/>
              <a:t>22.06.2011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4DF11-3EFC-43D4-ACE4-BC237B7EA10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8310-3D57-4FF1-8AF4-950AA990B55C}" type="datetimeFigureOut">
              <a:rPr lang="uk-UA" smtClean="0"/>
              <a:pPr/>
              <a:t>22.06.2011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4DF11-3EFC-43D4-ACE4-BC237B7EA10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8310-3D57-4FF1-8AF4-950AA990B55C}" type="datetimeFigureOut">
              <a:rPr lang="uk-UA" smtClean="0"/>
              <a:pPr/>
              <a:t>22.06.2011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4DF11-3EFC-43D4-ACE4-BC237B7EA10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8310-3D57-4FF1-8AF4-950AA990B55C}" type="datetimeFigureOut">
              <a:rPr lang="uk-UA" smtClean="0"/>
              <a:pPr/>
              <a:t>22.06.2011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4DF11-3EFC-43D4-ACE4-BC237B7EA10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8310-3D57-4FF1-8AF4-950AA990B55C}" type="datetimeFigureOut">
              <a:rPr lang="uk-UA" smtClean="0"/>
              <a:pPr/>
              <a:t>22.06.2011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4DF11-3EFC-43D4-ACE4-BC237B7EA10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8310-3D57-4FF1-8AF4-950AA990B55C}" type="datetimeFigureOut">
              <a:rPr lang="uk-UA" smtClean="0"/>
              <a:pPr/>
              <a:t>22.06.2011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4DF11-3EFC-43D4-ACE4-BC237B7EA10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8310-3D57-4FF1-8AF4-950AA990B55C}" type="datetimeFigureOut">
              <a:rPr lang="uk-UA" smtClean="0"/>
              <a:pPr/>
              <a:t>22.06.2011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4DF11-3EFC-43D4-ACE4-BC237B7EA10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8310-3D57-4FF1-8AF4-950AA990B55C}" type="datetimeFigureOut">
              <a:rPr lang="uk-UA" smtClean="0"/>
              <a:pPr/>
              <a:t>22.06.2011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4DF11-3EFC-43D4-ACE4-BC237B7EA10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8310-3D57-4FF1-8AF4-950AA990B55C}" type="datetimeFigureOut">
              <a:rPr lang="uk-UA" smtClean="0"/>
              <a:pPr/>
              <a:t>22.06.2011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4DF11-3EFC-43D4-ACE4-BC237B7EA10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8310-3D57-4FF1-8AF4-950AA990B55C}" type="datetimeFigureOut">
              <a:rPr lang="uk-UA" smtClean="0"/>
              <a:pPr/>
              <a:t>22.06.2011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4DF11-3EFC-43D4-ACE4-BC237B7EA10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E8310-3D57-4FF1-8AF4-950AA990B55C}" type="datetimeFigureOut">
              <a:rPr lang="uk-UA" smtClean="0"/>
              <a:pPr/>
              <a:t>22.06.2011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4DF11-3EFC-43D4-ACE4-BC237B7EA10A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916832"/>
            <a:ext cx="8568952" cy="1470025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3200" dirty="0" smtClean="0"/>
              <a:t>НП «Содействие развитию конкуренции</a:t>
            </a:r>
            <a:br>
              <a:rPr lang="ru-RU" sz="3200" dirty="0" smtClean="0"/>
            </a:br>
            <a:r>
              <a:rPr lang="ru-RU" sz="3200" dirty="0" smtClean="0"/>
              <a:t>в странах СНГ»:</a:t>
            </a:r>
            <a:br>
              <a:rPr lang="ru-RU" sz="3200" dirty="0" smtClean="0"/>
            </a:br>
            <a:r>
              <a:rPr lang="ru-RU" sz="3200" dirty="0" smtClean="0"/>
              <a:t>достижения за последний год</a:t>
            </a:r>
            <a:endParaRPr lang="uk-UA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7984" y="3861048"/>
            <a:ext cx="4105024" cy="163103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sz="2800" dirty="0" smtClean="0">
                <a:solidFill>
                  <a:schemeClr val="tx1"/>
                </a:solidFill>
              </a:rPr>
              <a:t>Модератор</a:t>
            </a:r>
          </a:p>
          <a:p>
            <a:pPr algn="l"/>
            <a:r>
              <a:rPr lang="ru-RU" sz="2800" dirty="0" smtClean="0">
                <a:solidFill>
                  <a:schemeClr val="tx1"/>
                </a:solidFill>
              </a:rPr>
              <a:t>Алексей Кот</a:t>
            </a:r>
          </a:p>
          <a:p>
            <a:pPr algn="l"/>
            <a:r>
              <a:rPr lang="ru-RU" sz="2100" dirty="0" smtClean="0">
                <a:solidFill>
                  <a:schemeClr val="tx1"/>
                </a:solidFill>
              </a:rPr>
              <a:t>Член </a:t>
            </a:r>
            <a:r>
              <a:rPr lang="ru-RU" sz="2100" dirty="0">
                <a:solidFill>
                  <a:schemeClr val="tx1"/>
                </a:solidFill>
              </a:rPr>
              <a:t>Совета в НП «Содействие развитию конкуренции в СНГ»</a:t>
            </a:r>
            <a:endParaRPr lang="uk-UA" sz="2100" dirty="0">
              <a:solidFill>
                <a:schemeClr val="tx1"/>
              </a:solidFill>
            </a:endParaRPr>
          </a:p>
          <a:p>
            <a:pPr algn="l"/>
            <a:r>
              <a:rPr lang="ru-RU" sz="2100" dirty="0" smtClean="0">
                <a:solidFill>
                  <a:schemeClr val="tx1"/>
                </a:solidFill>
              </a:rPr>
              <a:t>Управляющий партнер ЮФ «Антика»</a:t>
            </a:r>
            <a:r>
              <a:rPr lang="en-US" sz="21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uk-UA" sz="2100" dirty="0" err="1" smtClean="0">
                <a:solidFill>
                  <a:schemeClr val="tx1"/>
                </a:solidFill>
              </a:rPr>
              <a:t>Киев</a:t>
            </a:r>
            <a:r>
              <a:rPr lang="uk-UA" sz="2100" dirty="0" smtClean="0">
                <a:solidFill>
                  <a:schemeClr val="tx1"/>
                </a:solidFill>
              </a:rPr>
              <a:t>, </a:t>
            </a:r>
            <a:r>
              <a:rPr lang="uk-UA" sz="2100" dirty="0" err="1" smtClean="0">
                <a:solidFill>
                  <a:schemeClr val="tx1"/>
                </a:solidFill>
              </a:rPr>
              <a:t>Украина</a:t>
            </a:r>
            <a:endParaRPr lang="ru-RU" sz="2100" dirty="0" smtClean="0">
              <a:solidFill>
                <a:schemeClr val="tx1"/>
              </a:solidFill>
            </a:endParaRPr>
          </a:p>
        </p:txBody>
      </p:sp>
      <p:pic>
        <p:nvPicPr>
          <p:cNvPr id="4" name="Рисунок 3" descr="logo_ru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76100" y="0"/>
            <a:ext cx="1967900" cy="12796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5661248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Алматы</a:t>
            </a:r>
          </a:p>
          <a:p>
            <a:pPr algn="ctr"/>
            <a:r>
              <a:rPr lang="ru-RU" dirty="0" smtClean="0"/>
              <a:t>22 июня </a:t>
            </a:r>
            <a:r>
              <a:rPr lang="ru-RU" smtClean="0"/>
              <a:t>2011 г.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34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НП «Содействие развитию конкуренции в странах СНГ»: достижения за последний год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 за экономической концентрацией. Обзор требований законодательства стран СНГ</dc:title>
  <dc:creator>Slon</dc:creator>
  <cp:lastModifiedBy>Алексей Кот</cp:lastModifiedBy>
  <cp:revision>37</cp:revision>
  <dcterms:created xsi:type="dcterms:W3CDTF">2010-10-20T23:00:38Z</dcterms:created>
  <dcterms:modified xsi:type="dcterms:W3CDTF">2011-06-22T07:30:27Z</dcterms:modified>
</cp:coreProperties>
</file>