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22"/>
  </p:notesMasterIdLst>
  <p:handoutMasterIdLst>
    <p:handoutMasterId r:id="rId23"/>
  </p:handoutMasterIdLst>
  <p:sldIdLst>
    <p:sldId id="316" r:id="rId2"/>
    <p:sldId id="317" r:id="rId3"/>
    <p:sldId id="318" r:id="rId4"/>
    <p:sldId id="305" r:id="rId5"/>
    <p:sldId id="299" r:id="rId6"/>
    <p:sldId id="308" r:id="rId7"/>
    <p:sldId id="310" r:id="rId8"/>
    <p:sldId id="303" r:id="rId9"/>
    <p:sldId id="311" r:id="rId10"/>
    <p:sldId id="307" r:id="rId11"/>
    <p:sldId id="309" r:id="rId12"/>
    <p:sldId id="306" r:id="rId13"/>
    <p:sldId id="302" r:id="rId14"/>
    <p:sldId id="301" r:id="rId15"/>
    <p:sldId id="300" r:id="rId16"/>
    <p:sldId id="298" r:id="rId17"/>
    <p:sldId id="297" r:id="rId18"/>
    <p:sldId id="313" r:id="rId19"/>
    <p:sldId id="312" r:id="rId20"/>
    <p:sldId id="315" r:id="rId21"/>
  </p:sldIdLst>
  <p:sldSz cx="9144000" cy="6858000" type="screen4x3"/>
  <p:notesSz cx="6858000" cy="9144000"/>
  <p:defaultTextStyle>
    <a:defPPr>
      <a:defRPr lang="ru-RU"/>
    </a:defPPr>
    <a:lvl1pPr algn="l" rtl="0" fontAlgn="base">
      <a:spcBef>
        <a:spcPct val="0"/>
      </a:spcBef>
      <a:spcAft>
        <a:spcPct val="0"/>
      </a:spcAft>
      <a:defRPr sz="1200" b="1" kern="1200">
        <a:solidFill>
          <a:schemeClr val="tx1"/>
        </a:solidFill>
        <a:latin typeface="Arial" charset="0"/>
        <a:ea typeface="+mn-ea"/>
        <a:cs typeface="+mn-cs"/>
      </a:defRPr>
    </a:lvl1pPr>
    <a:lvl2pPr marL="457200" algn="l" rtl="0" fontAlgn="base">
      <a:spcBef>
        <a:spcPct val="0"/>
      </a:spcBef>
      <a:spcAft>
        <a:spcPct val="0"/>
      </a:spcAft>
      <a:defRPr sz="1200" b="1" kern="1200">
        <a:solidFill>
          <a:schemeClr val="tx1"/>
        </a:solidFill>
        <a:latin typeface="Arial" charset="0"/>
        <a:ea typeface="+mn-ea"/>
        <a:cs typeface="+mn-cs"/>
      </a:defRPr>
    </a:lvl2pPr>
    <a:lvl3pPr marL="914400" algn="l" rtl="0" fontAlgn="base">
      <a:spcBef>
        <a:spcPct val="0"/>
      </a:spcBef>
      <a:spcAft>
        <a:spcPct val="0"/>
      </a:spcAft>
      <a:defRPr sz="1200" b="1" kern="1200">
        <a:solidFill>
          <a:schemeClr val="tx1"/>
        </a:solidFill>
        <a:latin typeface="Arial" charset="0"/>
        <a:ea typeface="+mn-ea"/>
        <a:cs typeface="+mn-cs"/>
      </a:defRPr>
    </a:lvl3pPr>
    <a:lvl4pPr marL="1371600" algn="l" rtl="0" fontAlgn="base">
      <a:spcBef>
        <a:spcPct val="0"/>
      </a:spcBef>
      <a:spcAft>
        <a:spcPct val="0"/>
      </a:spcAft>
      <a:defRPr sz="1200" b="1" kern="1200">
        <a:solidFill>
          <a:schemeClr val="tx1"/>
        </a:solidFill>
        <a:latin typeface="Arial" charset="0"/>
        <a:ea typeface="+mn-ea"/>
        <a:cs typeface="+mn-cs"/>
      </a:defRPr>
    </a:lvl4pPr>
    <a:lvl5pPr marL="1828800" algn="l" rtl="0" fontAlgn="base">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D5F"/>
    <a:srgbClr val="A44AA6"/>
    <a:srgbClr val="486364"/>
    <a:srgbClr val="DB8513"/>
    <a:srgbClr val="DDDDDD"/>
    <a:srgbClr val="E8E8E8"/>
    <a:srgbClr val="EAEAEA"/>
    <a:srgbClr val="EFEFE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42" autoAdjust="0"/>
    <p:restoredTop sz="94725" autoAdjust="0"/>
  </p:normalViewPr>
  <p:slideViewPr>
    <p:cSldViewPr snapToGrid="0">
      <p:cViewPr varScale="1">
        <p:scale>
          <a:sx n="99" d="100"/>
          <a:sy n="99" d="100"/>
        </p:scale>
        <p:origin x="-102"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a:latin typeface="Arial" charset="0"/>
              </a:defRPr>
            </a:lvl1pPr>
          </a:lstStyle>
          <a:p>
            <a:pPr>
              <a:defRPr/>
            </a:pPr>
            <a:r>
              <a:rPr lang="ru-RU"/>
              <a:t>Тема</a:t>
            </a:r>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b="0">
                <a:latin typeface="Arial" charset="0"/>
              </a:defRPr>
            </a:lvl1pPr>
          </a:lstStyle>
          <a:p>
            <a:pPr>
              <a:defRPr/>
            </a:pPr>
            <a:r>
              <a:rPr lang="ru-RU"/>
              <a:t>слайд</a:t>
            </a:r>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b="0">
                <a:latin typeface="Arial" charset="0"/>
              </a:defRPr>
            </a:lvl1pPr>
          </a:lstStyle>
          <a:p>
            <a:pPr>
              <a:defRPr/>
            </a:pPr>
            <a:r>
              <a:rPr lang="ru-RU"/>
              <a:t>НАЗВАНИЕ ПРЕЗЕНТАЦИИ (КАПИТУЛЬНЫЙ НАБОР)</a:t>
            </a:r>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b="0">
                <a:latin typeface="Arial" charset="0"/>
              </a:defRPr>
            </a:lvl1pPr>
          </a:lstStyle>
          <a:p>
            <a:pPr>
              <a:defRPr/>
            </a:pPr>
            <a:fld id="{D385519C-A06D-4683-BBF0-54859B06ED5E}" type="slidenum">
              <a:rPr lang="ru-RU"/>
              <a:pPr>
                <a:defRPr/>
              </a:pPr>
              <a:t>‹#›</a:t>
            </a:fld>
            <a:endParaRPr lang="ru-RU"/>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defRPr>
            </a:lvl1pPr>
          </a:lstStyle>
          <a:p>
            <a:pPr>
              <a:defRPr/>
            </a:pPr>
            <a:r>
              <a:rPr lang="ru-RU"/>
              <a:t>Тема</a:t>
            </a:r>
          </a:p>
        </p:txBody>
      </p:sp>
      <p:sp>
        <p:nvSpPr>
          <p:cNvPr id="1228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r>
              <a:rPr lang="ru-RU"/>
              <a:t>слайд</a:t>
            </a:r>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8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228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defRPr>
            </a:lvl1pPr>
          </a:lstStyle>
          <a:p>
            <a:pPr>
              <a:defRPr/>
            </a:pPr>
            <a:r>
              <a:rPr lang="ru-RU"/>
              <a:t>НАЗВАНИЕ ПРЕЗЕНТАЦИИ (КАПИТУЛЬНЫЙ НАБОР)</a:t>
            </a:r>
          </a:p>
        </p:txBody>
      </p:sp>
      <p:sp>
        <p:nvSpPr>
          <p:cNvPr id="1228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charset="0"/>
              </a:defRPr>
            </a:lvl1pPr>
          </a:lstStyle>
          <a:p>
            <a:pPr>
              <a:defRPr/>
            </a:pPr>
            <a:fld id="{6E67C292-0910-4737-BF26-24740D4CB706}" type="slidenum">
              <a:rPr lang="ru-RU"/>
              <a:pPr>
                <a:defRPr/>
              </a:pPr>
              <a:t>‹#›</a:t>
            </a:fld>
            <a:endParaRPr lang="ru-RU"/>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Образ слайда 1"/>
          <p:cNvSpPr>
            <a:spLocks noGrp="1" noRot="1" noChangeAspect="1" noTextEdit="1"/>
          </p:cNvSpPr>
          <p:nvPr>
            <p:ph type="sldImg"/>
          </p:nvPr>
        </p:nvSpPr>
        <p:spPr>
          <a:ln/>
        </p:spPr>
      </p:sp>
      <p:sp>
        <p:nvSpPr>
          <p:cNvPr id="20482" name="Заметки 2"/>
          <p:cNvSpPr>
            <a:spLocks noGrp="1"/>
          </p:cNvSpPr>
          <p:nvPr>
            <p:ph type="body" idx="1"/>
          </p:nvPr>
        </p:nvSpPr>
        <p:spPr>
          <a:noFill/>
          <a:ln/>
        </p:spPr>
        <p:txBody>
          <a:bodyPr/>
          <a:lstStyle/>
          <a:p>
            <a:endParaRPr lang="en-GB" smtClean="0"/>
          </a:p>
        </p:txBody>
      </p:sp>
      <p:sp>
        <p:nvSpPr>
          <p:cNvPr id="20483" name="Верхний колонтитул 3"/>
          <p:cNvSpPr>
            <a:spLocks noGrp="1"/>
          </p:cNvSpPr>
          <p:nvPr>
            <p:ph type="hdr" sz="quarter"/>
          </p:nvPr>
        </p:nvSpPr>
        <p:spPr>
          <a:noFill/>
        </p:spPr>
        <p:txBody>
          <a:bodyPr/>
          <a:lstStyle/>
          <a:p>
            <a:r>
              <a:rPr lang="ru-RU" smtClean="0"/>
              <a:t>Тема</a:t>
            </a:r>
          </a:p>
        </p:txBody>
      </p:sp>
      <p:sp>
        <p:nvSpPr>
          <p:cNvPr id="20484"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20485" name="Номер слайда 5"/>
          <p:cNvSpPr>
            <a:spLocks noGrp="1"/>
          </p:cNvSpPr>
          <p:nvPr>
            <p:ph type="sldNum" sz="quarter" idx="5"/>
          </p:nvPr>
        </p:nvSpPr>
        <p:spPr>
          <a:noFill/>
        </p:spPr>
        <p:txBody>
          <a:bodyPr/>
          <a:lstStyle/>
          <a:p>
            <a:fld id="{E520C3AD-BFAB-4EFB-9185-FDDF9A2330BA}" type="slidenum">
              <a:rPr lang="ru-RU" smtClean="0"/>
              <a:pPr/>
              <a:t>2</a:t>
            </a:fld>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Образ слайда 1"/>
          <p:cNvSpPr>
            <a:spLocks noGrp="1" noRot="1" noChangeAspect="1" noTextEdit="1"/>
          </p:cNvSpPr>
          <p:nvPr>
            <p:ph type="sldImg"/>
          </p:nvPr>
        </p:nvSpPr>
        <p:spPr>
          <a:ln/>
        </p:spPr>
      </p:sp>
      <p:sp>
        <p:nvSpPr>
          <p:cNvPr id="38914" name="Заметки 2"/>
          <p:cNvSpPr>
            <a:spLocks noGrp="1"/>
          </p:cNvSpPr>
          <p:nvPr>
            <p:ph type="body" idx="1"/>
          </p:nvPr>
        </p:nvSpPr>
        <p:spPr>
          <a:noFill/>
          <a:ln/>
        </p:spPr>
        <p:txBody>
          <a:bodyPr/>
          <a:lstStyle/>
          <a:p>
            <a:endParaRPr lang="en-GB" smtClean="0"/>
          </a:p>
        </p:txBody>
      </p:sp>
      <p:sp>
        <p:nvSpPr>
          <p:cNvPr id="38915" name="Верхний колонтитул 3"/>
          <p:cNvSpPr>
            <a:spLocks noGrp="1"/>
          </p:cNvSpPr>
          <p:nvPr>
            <p:ph type="hdr" sz="quarter"/>
          </p:nvPr>
        </p:nvSpPr>
        <p:spPr>
          <a:noFill/>
        </p:spPr>
        <p:txBody>
          <a:bodyPr/>
          <a:lstStyle/>
          <a:p>
            <a:r>
              <a:rPr lang="ru-RU" smtClean="0"/>
              <a:t>Тема</a:t>
            </a:r>
          </a:p>
        </p:txBody>
      </p:sp>
      <p:sp>
        <p:nvSpPr>
          <p:cNvPr id="38916"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38917" name="Номер слайда 5"/>
          <p:cNvSpPr>
            <a:spLocks noGrp="1"/>
          </p:cNvSpPr>
          <p:nvPr>
            <p:ph type="sldNum" sz="quarter" idx="5"/>
          </p:nvPr>
        </p:nvSpPr>
        <p:spPr>
          <a:noFill/>
        </p:spPr>
        <p:txBody>
          <a:bodyPr/>
          <a:lstStyle/>
          <a:p>
            <a:fld id="{1B5CA9ED-F8C8-48CD-9D1B-A06E9349382D}" type="slidenum">
              <a:rPr lang="ru-RU" smtClean="0"/>
              <a:pPr/>
              <a:t>11</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Образ слайда 1"/>
          <p:cNvSpPr>
            <a:spLocks noGrp="1" noRot="1" noChangeAspect="1" noTextEdit="1"/>
          </p:cNvSpPr>
          <p:nvPr>
            <p:ph type="sldImg"/>
          </p:nvPr>
        </p:nvSpPr>
        <p:spPr>
          <a:ln/>
        </p:spPr>
      </p:sp>
      <p:sp>
        <p:nvSpPr>
          <p:cNvPr id="40962" name="Заметки 2"/>
          <p:cNvSpPr>
            <a:spLocks noGrp="1"/>
          </p:cNvSpPr>
          <p:nvPr>
            <p:ph type="body" idx="1"/>
          </p:nvPr>
        </p:nvSpPr>
        <p:spPr>
          <a:noFill/>
          <a:ln/>
        </p:spPr>
        <p:txBody>
          <a:bodyPr/>
          <a:lstStyle/>
          <a:p>
            <a:endParaRPr lang="en-GB" smtClean="0"/>
          </a:p>
        </p:txBody>
      </p:sp>
      <p:sp>
        <p:nvSpPr>
          <p:cNvPr id="40963" name="Верхний колонтитул 3"/>
          <p:cNvSpPr>
            <a:spLocks noGrp="1"/>
          </p:cNvSpPr>
          <p:nvPr>
            <p:ph type="hdr" sz="quarter"/>
          </p:nvPr>
        </p:nvSpPr>
        <p:spPr>
          <a:noFill/>
        </p:spPr>
        <p:txBody>
          <a:bodyPr/>
          <a:lstStyle/>
          <a:p>
            <a:r>
              <a:rPr lang="ru-RU" smtClean="0"/>
              <a:t>Тема</a:t>
            </a:r>
          </a:p>
        </p:txBody>
      </p:sp>
      <p:sp>
        <p:nvSpPr>
          <p:cNvPr id="40964"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40965" name="Номер слайда 5"/>
          <p:cNvSpPr>
            <a:spLocks noGrp="1"/>
          </p:cNvSpPr>
          <p:nvPr>
            <p:ph type="sldNum" sz="quarter" idx="5"/>
          </p:nvPr>
        </p:nvSpPr>
        <p:spPr>
          <a:noFill/>
        </p:spPr>
        <p:txBody>
          <a:bodyPr/>
          <a:lstStyle/>
          <a:p>
            <a:fld id="{B246A612-1A7E-40B4-86B1-1948DDA259E3}" type="slidenum">
              <a:rPr lang="ru-RU" smtClean="0"/>
              <a:pPr/>
              <a:t>12</a:t>
            </a:fld>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Образ слайда 1"/>
          <p:cNvSpPr>
            <a:spLocks noGrp="1" noRot="1" noChangeAspect="1" noTextEdit="1"/>
          </p:cNvSpPr>
          <p:nvPr>
            <p:ph type="sldImg"/>
          </p:nvPr>
        </p:nvSpPr>
        <p:spPr>
          <a:ln/>
        </p:spPr>
      </p:sp>
      <p:sp>
        <p:nvSpPr>
          <p:cNvPr id="43010" name="Заметки 2"/>
          <p:cNvSpPr>
            <a:spLocks noGrp="1"/>
          </p:cNvSpPr>
          <p:nvPr>
            <p:ph type="body" idx="1"/>
          </p:nvPr>
        </p:nvSpPr>
        <p:spPr>
          <a:noFill/>
          <a:ln/>
        </p:spPr>
        <p:txBody>
          <a:bodyPr/>
          <a:lstStyle/>
          <a:p>
            <a:endParaRPr lang="en-GB" smtClean="0"/>
          </a:p>
        </p:txBody>
      </p:sp>
      <p:sp>
        <p:nvSpPr>
          <p:cNvPr id="43011" name="Верхний колонтитул 3"/>
          <p:cNvSpPr>
            <a:spLocks noGrp="1"/>
          </p:cNvSpPr>
          <p:nvPr>
            <p:ph type="hdr" sz="quarter"/>
          </p:nvPr>
        </p:nvSpPr>
        <p:spPr>
          <a:noFill/>
        </p:spPr>
        <p:txBody>
          <a:bodyPr/>
          <a:lstStyle/>
          <a:p>
            <a:r>
              <a:rPr lang="ru-RU" smtClean="0"/>
              <a:t>Тема</a:t>
            </a:r>
          </a:p>
        </p:txBody>
      </p:sp>
      <p:sp>
        <p:nvSpPr>
          <p:cNvPr id="43012"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43013" name="Номер слайда 5"/>
          <p:cNvSpPr>
            <a:spLocks noGrp="1"/>
          </p:cNvSpPr>
          <p:nvPr>
            <p:ph type="sldNum" sz="quarter" idx="5"/>
          </p:nvPr>
        </p:nvSpPr>
        <p:spPr>
          <a:noFill/>
        </p:spPr>
        <p:txBody>
          <a:bodyPr/>
          <a:lstStyle/>
          <a:p>
            <a:fld id="{504143C4-7AE0-4500-AA34-59B596162BE2}" type="slidenum">
              <a:rPr lang="ru-RU" smtClean="0"/>
              <a:pPr/>
              <a:t>13</a:t>
            </a:fld>
            <a:endParaRPr 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Образ слайда 1"/>
          <p:cNvSpPr>
            <a:spLocks noGrp="1" noRot="1" noChangeAspect="1" noTextEdit="1"/>
          </p:cNvSpPr>
          <p:nvPr>
            <p:ph type="sldImg"/>
          </p:nvPr>
        </p:nvSpPr>
        <p:spPr>
          <a:ln/>
        </p:spPr>
      </p:sp>
      <p:sp>
        <p:nvSpPr>
          <p:cNvPr id="45058" name="Заметки 2"/>
          <p:cNvSpPr>
            <a:spLocks noGrp="1"/>
          </p:cNvSpPr>
          <p:nvPr>
            <p:ph type="body" idx="1"/>
          </p:nvPr>
        </p:nvSpPr>
        <p:spPr>
          <a:noFill/>
          <a:ln/>
        </p:spPr>
        <p:txBody>
          <a:bodyPr/>
          <a:lstStyle/>
          <a:p>
            <a:endParaRPr lang="en-GB" smtClean="0"/>
          </a:p>
        </p:txBody>
      </p:sp>
      <p:sp>
        <p:nvSpPr>
          <p:cNvPr id="45059" name="Верхний колонтитул 3"/>
          <p:cNvSpPr>
            <a:spLocks noGrp="1"/>
          </p:cNvSpPr>
          <p:nvPr>
            <p:ph type="hdr" sz="quarter"/>
          </p:nvPr>
        </p:nvSpPr>
        <p:spPr>
          <a:noFill/>
        </p:spPr>
        <p:txBody>
          <a:bodyPr/>
          <a:lstStyle/>
          <a:p>
            <a:r>
              <a:rPr lang="ru-RU" smtClean="0"/>
              <a:t>Тема</a:t>
            </a:r>
          </a:p>
        </p:txBody>
      </p:sp>
      <p:sp>
        <p:nvSpPr>
          <p:cNvPr id="45060"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45061" name="Номер слайда 5"/>
          <p:cNvSpPr>
            <a:spLocks noGrp="1"/>
          </p:cNvSpPr>
          <p:nvPr>
            <p:ph type="sldNum" sz="quarter" idx="5"/>
          </p:nvPr>
        </p:nvSpPr>
        <p:spPr>
          <a:noFill/>
        </p:spPr>
        <p:txBody>
          <a:bodyPr/>
          <a:lstStyle/>
          <a:p>
            <a:fld id="{44D4F958-1D34-4B40-ACEE-4287F9E36117}" type="slidenum">
              <a:rPr lang="ru-RU" smtClean="0"/>
              <a:pPr/>
              <a:t>14</a:t>
            </a:fld>
            <a:endParaRPr 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Образ слайда 1"/>
          <p:cNvSpPr>
            <a:spLocks noGrp="1" noRot="1" noChangeAspect="1" noTextEdit="1"/>
          </p:cNvSpPr>
          <p:nvPr>
            <p:ph type="sldImg"/>
          </p:nvPr>
        </p:nvSpPr>
        <p:spPr>
          <a:ln/>
        </p:spPr>
      </p:sp>
      <p:sp>
        <p:nvSpPr>
          <p:cNvPr id="47106" name="Заметки 2"/>
          <p:cNvSpPr>
            <a:spLocks noGrp="1"/>
          </p:cNvSpPr>
          <p:nvPr>
            <p:ph type="body" idx="1"/>
          </p:nvPr>
        </p:nvSpPr>
        <p:spPr>
          <a:noFill/>
          <a:ln/>
        </p:spPr>
        <p:txBody>
          <a:bodyPr/>
          <a:lstStyle/>
          <a:p>
            <a:endParaRPr lang="en-GB" smtClean="0"/>
          </a:p>
        </p:txBody>
      </p:sp>
      <p:sp>
        <p:nvSpPr>
          <p:cNvPr id="47107" name="Верхний колонтитул 3"/>
          <p:cNvSpPr>
            <a:spLocks noGrp="1"/>
          </p:cNvSpPr>
          <p:nvPr>
            <p:ph type="hdr" sz="quarter"/>
          </p:nvPr>
        </p:nvSpPr>
        <p:spPr>
          <a:noFill/>
        </p:spPr>
        <p:txBody>
          <a:bodyPr/>
          <a:lstStyle/>
          <a:p>
            <a:r>
              <a:rPr lang="ru-RU" smtClean="0"/>
              <a:t>Тема</a:t>
            </a:r>
          </a:p>
        </p:txBody>
      </p:sp>
      <p:sp>
        <p:nvSpPr>
          <p:cNvPr id="47108"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47109" name="Номер слайда 5"/>
          <p:cNvSpPr>
            <a:spLocks noGrp="1"/>
          </p:cNvSpPr>
          <p:nvPr>
            <p:ph type="sldNum" sz="quarter" idx="5"/>
          </p:nvPr>
        </p:nvSpPr>
        <p:spPr>
          <a:noFill/>
        </p:spPr>
        <p:txBody>
          <a:bodyPr/>
          <a:lstStyle/>
          <a:p>
            <a:fld id="{E58D1B7B-942C-4996-AE42-0F358A54CC91}" type="slidenum">
              <a:rPr lang="ru-RU" smtClean="0"/>
              <a:pPr/>
              <a:t>15</a:t>
            </a:fld>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Образ слайда 1"/>
          <p:cNvSpPr>
            <a:spLocks noGrp="1" noRot="1" noChangeAspect="1" noTextEdit="1"/>
          </p:cNvSpPr>
          <p:nvPr>
            <p:ph type="sldImg"/>
          </p:nvPr>
        </p:nvSpPr>
        <p:spPr>
          <a:ln/>
        </p:spPr>
      </p:sp>
      <p:sp>
        <p:nvSpPr>
          <p:cNvPr id="49154" name="Заметки 2"/>
          <p:cNvSpPr>
            <a:spLocks noGrp="1"/>
          </p:cNvSpPr>
          <p:nvPr>
            <p:ph type="body" idx="1"/>
          </p:nvPr>
        </p:nvSpPr>
        <p:spPr>
          <a:noFill/>
          <a:ln/>
        </p:spPr>
        <p:txBody>
          <a:bodyPr/>
          <a:lstStyle/>
          <a:p>
            <a:endParaRPr lang="en-GB" smtClean="0"/>
          </a:p>
        </p:txBody>
      </p:sp>
      <p:sp>
        <p:nvSpPr>
          <p:cNvPr id="49155" name="Верхний колонтитул 3"/>
          <p:cNvSpPr>
            <a:spLocks noGrp="1"/>
          </p:cNvSpPr>
          <p:nvPr>
            <p:ph type="hdr" sz="quarter"/>
          </p:nvPr>
        </p:nvSpPr>
        <p:spPr>
          <a:noFill/>
        </p:spPr>
        <p:txBody>
          <a:bodyPr/>
          <a:lstStyle/>
          <a:p>
            <a:r>
              <a:rPr lang="ru-RU" smtClean="0"/>
              <a:t>Тема</a:t>
            </a:r>
          </a:p>
        </p:txBody>
      </p:sp>
      <p:sp>
        <p:nvSpPr>
          <p:cNvPr id="49156"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49157" name="Номер слайда 5"/>
          <p:cNvSpPr>
            <a:spLocks noGrp="1"/>
          </p:cNvSpPr>
          <p:nvPr>
            <p:ph type="sldNum" sz="quarter" idx="5"/>
          </p:nvPr>
        </p:nvSpPr>
        <p:spPr>
          <a:noFill/>
        </p:spPr>
        <p:txBody>
          <a:bodyPr/>
          <a:lstStyle/>
          <a:p>
            <a:fld id="{CCC335C3-07C9-4A34-9137-45D89C92DA56}" type="slidenum">
              <a:rPr lang="ru-RU" smtClean="0"/>
              <a:pPr/>
              <a:t>16</a:t>
            </a:fld>
            <a:endParaRPr 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Образ слайда 1"/>
          <p:cNvSpPr>
            <a:spLocks noGrp="1" noRot="1" noChangeAspect="1" noTextEdit="1"/>
          </p:cNvSpPr>
          <p:nvPr>
            <p:ph type="sldImg"/>
          </p:nvPr>
        </p:nvSpPr>
        <p:spPr>
          <a:ln/>
        </p:spPr>
      </p:sp>
      <p:sp>
        <p:nvSpPr>
          <p:cNvPr id="51202" name="Заметки 2"/>
          <p:cNvSpPr>
            <a:spLocks noGrp="1"/>
          </p:cNvSpPr>
          <p:nvPr>
            <p:ph type="body" idx="1"/>
          </p:nvPr>
        </p:nvSpPr>
        <p:spPr>
          <a:noFill/>
          <a:ln/>
        </p:spPr>
        <p:txBody>
          <a:bodyPr/>
          <a:lstStyle/>
          <a:p>
            <a:endParaRPr lang="en-GB" smtClean="0"/>
          </a:p>
        </p:txBody>
      </p:sp>
      <p:sp>
        <p:nvSpPr>
          <p:cNvPr id="51203" name="Верхний колонтитул 3"/>
          <p:cNvSpPr>
            <a:spLocks noGrp="1"/>
          </p:cNvSpPr>
          <p:nvPr>
            <p:ph type="hdr" sz="quarter"/>
          </p:nvPr>
        </p:nvSpPr>
        <p:spPr>
          <a:noFill/>
        </p:spPr>
        <p:txBody>
          <a:bodyPr/>
          <a:lstStyle/>
          <a:p>
            <a:r>
              <a:rPr lang="ru-RU" smtClean="0"/>
              <a:t>Тема</a:t>
            </a:r>
          </a:p>
        </p:txBody>
      </p:sp>
      <p:sp>
        <p:nvSpPr>
          <p:cNvPr id="51204"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51205" name="Номер слайда 5"/>
          <p:cNvSpPr>
            <a:spLocks noGrp="1"/>
          </p:cNvSpPr>
          <p:nvPr>
            <p:ph type="sldNum" sz="quarter" idx="5"/>
          </p:nvPr>
        </p:nvSpPr>
        <p:spPr>
          <a:noFill/>
        </p:spPr>
        <p:txBody>
          <a:bodyPr/>
          <a:lstStyle/>
          <a:p>
            <a:fld id="{23AC3D8D-CDBE-44E6-9744-C8D6A4D020C0}" type="slidenum">
              <a:rPr lang="ru-RU" smtClean="0"/>
              <a:pPr/>
              <a:t>17</a:t>
            </a:fld>
            <a:endParaRPr 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Образ слайда 1"/>
          <p:cNvSpPr>
            <a:spLocks noGrp="1" noRot="1" noChangeAspect="1" noTextEdit="1"/>
          </p:cNvSpPr>
          <p:nvPr>
            <p:ph type="sldImg"/>
          </p:nvPr>
        </p:nvSpPr>
        <p:spPr>
          <a:ln/>
        </p:spPr>
      </p:sp>
      <p:sp>
        <p:nvSpPr>
          <p:cNvPr id="53250" name="Заметки 2"/>
          <p:cNvSpPr>
            <a:spLocks noGrp="1"/>
          </p:cNvSpPr>
          <p:nvPr>
            <p:ph type="body" idx="1"/>
          </p:nvPr>
        </p:nvSpPr>
        <p:spPr>
          <a:noFill/>
          <a:ln/>
        </p:spPr>
        <p:txBody>
          <a:bodyPr/>
          <a:lstStyle/>
          <a:p>
            <a:endParaRPr lang="en-GB" smtClean="0"/>
          </a:p>
        </p:txBody>
      </p:sp>
      <p:sp>
        <p:nvSpPr>
          <p:cNvPr id="53251" name="Верхний колонтитул 3"/>
          <p:cNvSpPr>
            <a:spLocks noGrp="1"/>
          </p:cNvSpPr>
          <p:nvPr>
            <p:ph type="hdr" sz="quarter"/>
          </p:nvPr>
        </p:nvSpPr>
        <p:spPr>
          <a:noFill/>
        </p:spPr>
        <p:txBody>
          <a:bodyPr/>
          <a:lstStyle/>
          <a:p>
            <a:r>
              <a:rPr lang="ru-RU" smtClean="0"/>
              <a:t>Тема</a:t>
            </a:r>
          </a:p>
        </p:txBody>
      </p:sp>
      <p:sp>
        <p:nvSpPr>
          <p:cNvPr id="53252"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53253" name="Номер слайда 5"/>
          <p:cNvSpPr>
            <a:spLocks noGrp="1"/>
          </p:cNvSpPr>
          <p:nvPr>
            <p:ph type="sldNum" sz="quarter" idx="5"/>
          </p:nvPr>
        </p:nvSpPr>
        <p:spPr>
          <a:noFill/>
        </p:spPr>
        <p:txBody>
          <a:bodyPr/>
          <a:lstStyle/>
          <a:p>
            <a:fld id="{4B517FA5-E6FC-4511-A50C-7E3881C9D8CC}" type="slidenum">
              <a:rPr lang="ru-RU" smtClean="0"/>
              <a:pPr/>
              <a:t>18</a:t>
            </a:fld>
            <a:endParaRPr 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Образ слайда 1"/>
          <p:cNvSpPr>
            <a:spLocks noGrp="1" noRot="1" noChangeAspect="1" noTextEdit="1"/>
          </p:cNvSpPr>
          <p:nvPr>
            <p:ph type="sldImg"/>
          </p:nvPr>
        </p:nvSpPr>
        <p:spPr>
          <a:ln/>
        </p:spPr>
      </p:sp>
      <p:sp>
        <p:nvSpPr>
          <p:cNvPr id="55298" name="Заметки 2"/>
          <p:cNvSpPr>
            <a:spLocks noGrp="1"/>
          </p:cNvSpPr>
          <p:nvPr>
            <p:ph type="body" idx="1"/>
          </p:nvPr>
        </p:nvSpPr>
        <p:spPr>
          <a:noFill/>
          <a:ln/>
        </p:spPr>
        <p:txBody>
          <a:bodyPr/>
          <a:lstStyle/>
          <a:p>
            <a:endParaRPr lang="en-GB" smtClean="0"/>
          </a:p>
        </p:txBody>
      </p:sp>
      <p:sp>
        <p:nvSpPr>
          <p:cNvPr id="55299" name="Верхний колонтитул 3"/>
          <p:cNvSpPr>
            <a:spLocks noGrp="1"/>
          </p:cNvSpPr>
          <p:nvPr>
            <p:ph type="hdr" sz="quarter"/>
          </p:nvPr>
        </p:nvSpPr>
        <p:spPr>
          <a:noFill/>
        </p:spPr>
        <p:txBody>
          <a:bodyPr/>
          <a:lstStyle/>
          <a:p>
            <a:r>
              <a:rPr lang="ru-RU" smtClean="0"/>
              <a:t>Тема</a:t>
            </a:r>
          </a:p>
        </p:txBody>
      </p:sp>
      <p:sp>
        <p:nvSpPr>
          <p:cNvPr id="55300"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55301" name="Номер слайда 5"/>
          <p:cNvSpPr>
            <a:spLocks noGrp="1"/>
          </p:cNvSpPr>
          <p:nvPr>
            <p:ph type="sldNum" sz="quarter" idx="5"/>
          </p:nvPr>
        </p:nvSpPr>
        <p:spPr>
          <a:noFill/>
        </p:spPr>
        <p:txBody>
          <a:bodyPr/>
          <a:lstStyle/>
          <a:p>
            <a:fld id="{4D5D9BD5-0EF5-41C7-878F-7A7780A719AE}" type="slidenum">
              <a:rPr lang="ru-RU" smtClean="0"/>
              <a:pPr/>
              <a:t>19</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noTextEdit="1"/>
          </p:cNvSpPr>
          <p:nvPr>
            <p:ph type="sldImg"/>
          </p:nvPr>
        </p:nvSpPr>
        <p:spPr>
          <a:ln/>
        </p:spPr>
      </p:sp>
      <p:sp>
        <p:nvSpPr>
          <p:cNvPr id="22530" name="Заметки 2"/>
          <p:cNvSpPr>
            <a:spLocks noGrp="1"/>
          </p:cNvSpPr>
          <p:nvPr>
            <p:ph type="body" idx="1"/>
          </p:nvPr>
        </p:nvSpPr>
        <p:spPr>
          <a:noFill/>
          <a:ln/>
        </p:spPr>
        <p:txBody>
          <a:bodyPr/>
          <a:lstStyle/>
          <a:p>
            <a:endParaRPr lang="en-GB" smtClean="0"/>
          </a:p>
        </p:txBody>
      </p:sp>
      <p:sp>
        <p:nvSpPr>
          <p:cNvPr id="22531" name="Верхний колонтитул 3"/>
          <p:cNvSpPr>
            <a:spLocks noGrp="1"/>
          </p:cNvSpPr>
          <p:nvPr>
            <p:ph type="hdr" sz="quarter"/>
          </p:nvPr>
        </p:nvSpPr>
        <p:spPr>
          <a:noFill/>
        </p:spPr>
        <p:txBody>
          <a:bodyPr/>
          <a:lstStyle/>
          <a:p>
            <a:r>
              <a:rPr lang="ru-RU" smtClean="0"/>
              <a:t>Тема</a:t>
            </a:r>
          </a:p>
        </p:txBody>
      </p:sp>
      <p:sp>
        <p:nvSpPr>
          <p:cNvPr id="22532"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22533" name="Номер слайда 5"/>
          <p:cNvSpPr>
            <a:spLocks noGrp="1"/>
          </p:cNvSpPr>
          <p:nvPr>
            <p:ph type="sldNum" sz="quarter" idx="5"/>
          </p:nvPr>
        </p:nvSpPr>
        <p:spPr>
          <a:noFill/>
        </p:spPr>
        <p:txBody>
          <a:bodyPr/>
          <a:lstStyle/>
          <a:p>
            <a:fld id="{88D6DFC6-4427-4C26-A334-5D06F488E689}" type="slidenum">
              <a:rPr lang="ru-RU" smtClean="0"/>
              <a:pPr/>
              <a:t>3</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noTextEdit="1"/>
          </p:cNvSpPr>
          <p:nvPr>
            <p:ph type="sldImg"/>
          </p:nvPr>
        </p:nvSpPr>
        <p:spPr>
          <a:ln/>
        </p:spPr>
      </p:sp>
      <p:sp>
        <p:nvSpPr>
          <p:cNvPr id="24578" name="Заметки 2"/>
          <p:cNvSpPr>
            <a:spLocks noGrp="1"/>
          </p:cNvSpPr>
          <p:nvPr>
            <p:ph type="body" idx="1"/>
          </p:nvPr>
        </p:nvSpPr>
        <p:spPr>
          <a:noFill/>
          <a:ln/>
        </p:spPr>
        <p:txBody>
          <a:bodyPr/>
          <a:lstStyle/>
          <a:p>
            <a:endParaRPr lang="en-GB" smtClean="0"/>
          </a:p>
        </p:txBody>
      </p:sp>
      <p:sp>
        <p:nvSpPr>
          <p:cNvPr id="24579" name="Верхний колонтитул 3"/>
          <p:cNvSpPr>
            <a:spLocks noGrp="1"/>
          </p:cNvSpPr>
          <p:nvPr>
            <p:ph type="hdr" sz="quarter"/>
          </p:nvPr>
        </p:nvSpPr>
        <p:spPr>
          <a:noFill/>
        </p:spPr>
        <p:txBody>
          <a:bodyPr/>
          <a:lstStyle/>
          <a:p>
            <a:r>
              <a:rPr lang="ru-RU" smtClean="0"/>
              <a:t>Тема</a:t>
            </a:r>
          </a:p>
        </p:txBody>
      </p:sp>
      <p:sp>
        <p:nvSpPr>
          <p:cNvPr id="24580"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24581" name="Номер слайда 5"/>
          <p:cNvSpPr>
            <a:spLocks noGrp="1"/>
          </p:cNvSpPr>
          <p:nvPr>
            <p:ph type="sldNum" sz="quarter" idx="5"/>
          </p:nvPr>
        </p:nvSpPr>
        <p:spPr>
          <a:noFill/>
        </p:spPr>
        <p:txBody>
          <a:bodyPr/>
          <a:lstStyle/>
          <a:p>
            <a:fld id="{723977FB-C7D0-49C3-BDB0-7A124048C7DF}" type="slidenum">
              <a:rPr lang="ru-RU" smtClean="0"/>
              <a:pPr/>
              <a:t>4</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Образ слайда 1"/>
          <p:cNvSpPr>
            <a:spLocks noGrp="1" noRot="1" noChangeAspect="1" noTextEdit="1"/>
          </p:cNvSpPr>
          <p:nvPr>
            <p:ph type="sldImg"/>
          </p:nvPr>
        </p:nvSpPr>
        <p:spPr>
          <a:ln/>
        </p:spPr>
      </p:sp>
      <p:sp>
        <p:nvSpPr>
          <p:cNvPr id="26626" name="Заметки 2"/>
          <p:cNvSpPr>
            <a:spLocks noGrp="1"/>
          </p:cNvSpPr>
          <p:nvPr>
            <p:ph type="body" idx="1"/>
          </p:nvPr>
        </p:nvSpPr>
        <p:spPr>
          <a:noFill/>
          <a:ln/>
        </p:spPr>
        <p:txBody>
          <a:bodyPr/>
          <a:lstStyle/>
          <a:p>
            <a:endParaRPr lang="en-GB" smtClean="0"/>
          </a:p>
        </p:txBody>
      </p:sp>
      <p:sp>
        <p:nvSpPr>
          <p:cNvPr id="26627" name="Верхний колонтитул 3"/>
          <p:cNvSpPr>
            <a:spLocks noGrp="1"/>
          </p:cNvSpPr>
          <p:nvPr>
            <p:ph type="hdr" sz="quarter"/>
          </p:nvPr>
        </p:nvSpPr>
        <p:spPr>
          <a:noFill/>
        </p:spPr>
        <p:txBody>
          <a:bodyPr/>
          <a:lstStyle/>
          <a:p>
            <a:r>
              <a:rPr lang="ru-RU" smtClean="0"/>
              <a:t>Тема</a:t>
            </a:r>
          </a:p>
        </p:txBody>
      </p:sp>
      <p:sp>
        <p:nvSpPr>
          <p:cNvPr id="26628"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26629" name="Номер слайда 5"/>
          <p:cNvSpPr>
            <a:spLocks noGrp="1"/>
          </p:cNvSpPr>
          <p:nvPr>
            <p:ph type="sldNum" sz="quarter" idx="5"/>
          </p:nvPr>
        </p:nvSpPr>
        <p:spPr>
          <a:noFill/>
        </p:spPr>
        <p:txBody>
          <a:bodyPr/>
          <a:lstStyle/>
          <a:p>
            <a:fld id="{45BEE62A-B161-40B0-8DAC-DB154CF7E123}" type="slidenum">
              <a:rPr lang="ru-RU" smtClean="0"/>
              <a:pPr/>
              <a:t>5</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Образ слайда 1"/>
          <p:cNvSpPr>
            <a:spLocks noGrp="1" noRot="1" noChangeAspect="1" noTextEdit="1"/>
          </p:cNvSpPr>
          <p:nvPr>
            <p:ph type="sldImg"/>
          </p:nvPr>
        </p:nvSpPr>
        <p:spPr>
          <a:ln/>
        </p:spPr>
      </p:sp>
      <p:sp>
        <p:nvSpPr>
          <p:cNvPr id="28674" name="Заметки 2"/>
          <p:cNvSpPr>
            <a:spLocks noGrp="1"/>
          </p:cNvSpPr>
          <p:nvPr>
            <p:ph type="body" idx="1"/>
          </p:nvPr>
        </p:nvSpPr>
        <p:spPr>
          <a:noFill/>
          <a:ln/>
        </p:spPr>
        <p:txBody>
          <a:bodyPr/>
          <a:lstStyle/>
          <a:p>
            <a:endParaRPr lang="en-GB" smtClean="0"/>
          </a:p>
        </p:txBody>
      </p:sp>
      <p:sp>
        <p:nvSpPr>
          <p:cNvPr id="28675" name="Верхний колонтитул 3"/>
          <p:cNvSpPr>
            <a:spLocks noGrp="1"/>
          </p:cNvSpPr>
          <p:nvPr>
            <p:ph type="hdr" sz="quarter"/>
          </p:nvPr>
        </p:nvSpPr>
        <p:spPr>
          <a:noFill/>
        </p:spPr>
        <p:txBody>
          <a:bodyPr/>
          <a:lstStyle/>
          <a:p>
            <a:r>
              <a:rPr lang="ru-RU" smtClean="0"/>
              <a:t>Тема</a:t>
            </a:r>
          </a:p>
        </p:txBody>
      </p:sp>
      <p:sp>
        <p:nvSpPr>
          <p:cNvPr id="28676"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28677" name="Номер слайда 5"/>
          <p:cNvSpPr>
            <a:spLocks noGrp="1"/>
          </p:cNvSpPr>
          <p:nvPr>
            <p:ph type="sldNum" sz="quarter" idx="5"/>
          </p:nvPr>
        </p:nvSpPr>
        <p:spPr>
          <a:noFill/>
        </p:spPr>
        <p:txBody>
          <a:bodyPr/>
          <a:lstStyle/>
          <a:p>
            <a:fld id="{45E78B07-0DCE-46DF-8FA3-2DB32CAD6746}" type="slidenum">
              <a:rPr lang="ru-RU" smtClean="0"/>
              <a:pPr/>
              <a:t>6</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раз слайда 1"/>
          <p:cNvSpPr>
            <a:spLocks noGrp="1" noRot="1" noChangeAspect="1" noTextEdit="1"/>
          </p:cNvSpPr>
          <p:nvPr>
            <p:ph type="sldImg"/>
          </p:nvPr>
        </p:nvSpPr>
        <p:spPr>
          <a:ln/>
        </p:spPr>
      </p:sp>
      <p:sp>
        <p:nvSpPr>
          <p:cNvPr id="30722" name="Заметки 2"/>
          <p:cNvSpPr>
            <a:spLocks noGrp="1"/>
          </p:cNvSpPr>
          <p:nvPr>
            <p:ph type="body" idx="1"/>
          </p:nvPr>
        </p:nvSpPr>
        <p:spPr>
          <a:noFill/>
          <a:ln/>
        </p:spPr>
        <p:txBody>
          <a:bodyPr/>
          <a:lstStyle/>
          <a:p>
            <a:endParaRPr lang="en-GB" smtClean="0"/>
          </a:p>
        </p:txBody>
      </p:sp>
      <p:sp>
        <p:nvSpPr>
          <p:cNvPr id="30723" name="Верхний колонтитул 3"/>
          <p:cNvSpPr>
            <a:spLocks noGrp="1"/>
          </p:cNvSpPr>
          <p:nvPr>
            <p:ph type="hdr" sz="quarter"/>
          </p:nvPr>
        </p:nvSpPr>
        <p:spPr>
          <a:noFill/>
        </p:spPr>
        <p:txBody>
          <a:bodyPr/>
          <a:lstStyle/>
          <a:p>
            <a:r>
              <a:rPr lang="ru-RU" smtClean="0"/>
              <a:t>Тема</a:t>
            </a:r>
          </a:p>
        </p:txBody>
      </p:sp>
      <p:sp>
        <p:nvSpPr>
          <p:cNvPr id="30724"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30725" name="Номер слайда 5"/>
          <p:cNvSpPr>
            <a:spLocks noGrp="1"/>
          </p:cNvSpPr>
          <p:nvPr>
            <p:ph type="sldNum" sz="quarter" idx="5"/>
          </p:nvPr>
        </p:nvSpPr>
        <p:spPr>
          <a:noFill/>
        </p:spPr>
        <p:txBody>
          <a:bodyPr/>
          <a:lstStyle/>
          <a:p>
            <a:fld id="{244DAD90-1728-477D-A314-F9F3D9388A17}" type="slidenum">
              <a:rPr lang="ru-RU" smtClean="0"/>
              <a:pPr/>
              <a:t>7</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Образ слайда 1"/>
          <p:cNvSpPr>
            <a:spLocks noGrp="1" noRot="1" noChangeAspect="1" noTextEdit="1"/>
          </p:cNvSpPr>
          <p:nvPr>
            <p:ph type="sldImg"/>
          </p:nvPr>
        </p:nvSpPr>
        <p:spPr>
          <a:ln/>
        </p:spPr>
      </p:sp>
      <p:sp>
        <p:nvSpPr>
          <p:cNvPr id="32770" name="Заметки 2"/>
          <p:cNvSpPr>
            <a:spLocks noGrp="1"/>
          </p:cNvSpPr>
          <p:nvPr>
            <p:ph type="body" idx="1"/>
          </p:nvPr>
        </p:nvSpPr>
        <p:spPr>
          <a:noFill/>
          <a:ln/>
        </p:spPr>
        <p:txBody>
          <a:bodyPr/>
          <a:lstStyle/>
          <a:p>
            <a:endParaRPr lang="en-GB" smtClean="0"/>
          </a:p>
        </p:txBody>
      </p:sp>
      <p:sp>
        <p:nvSpPr>
          <p:cNvPr id="32771" name="Верхний колонтитул 3"/>
          <p:cNvSpPr>
            <a:spLocks noGrp="1"/>
          </p:cNvSpPr>
          <p:nvPr>
            <p:ph type="hdr" sz="quarter"/>
          </p:nvPr>
        </p:nvSpPr>
        <p:spPr>
          <a:noFill/>
        </p:spPr>
        <p:txBody>
          <a:bodyPr/>
          <a:lstStyle/>
          <a:p>
            <a:r>
              <a:rPr lang="ru-RU" smtClean="0"/>
              <a:t>Тема</a:t>
            </a:r>
          </a:p>
        </p:txBody>
      </p:sp>
      <p:sp>
        <p:nvSpPr>
          <p:cNvPr id="32772"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32773" name="Номер слайда 5"/>
          <p:cNvSpPr>
            <a:spLocks noGrp="1"/>
          </p:cNvSpPr>
          <p:nvPr>
            <p:ph type="sldNum" sz="quarter" idx="5"/>
          </p:nvPr>
        </p:nvSpPr>
        <p:spPr>
          <a:noFill/>
        </p:spPr>
        <p:txBody>
          <a:bodyPr/>
          <a:lstStyle/>
          <a:p>
            <a:fld id="{E37D4546-AA6F-4A95-90DC-E1A82DB329CA}" type="slidenum">
              <a:rPr lang="ru-RU" smtClean="0"/>
              <a:pPr/>
              <a:t>8</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Образ слайда 1"/>
          <p:cNvSpPr>
            <a:spLocks noGrp="1" noRot="1" noChangeAspect="1" noTextEdit="1"/>
          </p:cNvSpPr>
          <p:nvPr>
            <p:ph type="sldImg"/>
          </p:nvPr>
        </p:nvSpPr>
        <p:spPr>
          <a:ln/>
        </p:spPr>
      </p:sp>
      <p:sp>
        <p:nvSpPr>
          <p:cNvPr id="34818" name="Заметки 2"/>
          <p:cNvSpPr>
            <a:spLocks noGrp="1"/>
          </p:cNvSpPr>
          <p:nvPr>
            <p:ph type="body" idx="1"/>
          </p:nvPr>
        </p:nvSpPr>
        <p:spPr>
          <a:noFill/>
          <a:ln/>
        </p:spPr>
        <p:txBody>
          <a:bodyPr/>
          <a:lstStyle/>
          <a:p>
            <a:endParaRPr lang="en-GB" smtClean="0"/>
          </a:p>
        </p:txBody>
      </p:sp>
      <p:sp>
        <p:nvSpPr>
          <p:cNvPr id="34819" name="Верхний колонтитул 3"/>
          <p:cNvSpPr>
            <a:spLocks noGrp="1"/>
          </p:cNvSpPr>
          <p:nvPr>
            <p:ph type="hdr" sz="quarter"/>
          </p:nvPr>
        </p:nvSpPr>
        <p:spPr>
          <a:noFill/>
        </p:spPr>
        <p:txBody>
          <a:bodyPr/>
          <a:lstStyle/>
          <a:p>
            <a:r>
              <a:rPr lang="ru-RU" smtClean="0"/>
              <a:t>Тема</a:t>
            </a:r>
          </a:p>
        </p:txBody>
      </p:sp>
      <p:sp>
        <p:nvSpPr>
          <p:cNvPr id="34820"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34821" name="Номер слайда 5"/>
          <p:cNvSpPr>
            <a:spLocks noGrp="1"/>
          </p:cNvSpPr>
          <p:nvPr>
            <p:ph type="sldNum" sz="quarter" idx="5"/>
          </p:nvPr>
        </p:nvSpPr>
        <p:spPr>
          <a:noFill/>
        </p:spPr>
        <p:txBody>
          <a:bodyPr/>
          <a:lstStyle/>
          <a:p>
            <a:fld id="{FE541576-87E9-4A03-BB54-84F46E9D93FE}" type="slidenum">
              <a:rPr lang="ru-RU" smtClean="0"/>
              <a:pPr/>
              <a:t>9</a:t>
            </a:fld>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Образ слайда 1"/>
          <p:cNvSpPr>
            <a:spLocks noGrp="1" noRot="1" noChangeAspect="1" noTextEdit="1"/>
          </p:cNvSpPr>
          <p:nvPr>
            <p:ph type="sldImg"/>
          </p:nvPr>
        </p:nvSpPr>
        <p:spPr>
          <a:ln/>
        </p:spPr>
      </p:sp>
      <p:sp>
        <p:nvSpPr>
          <p:cNvPr id="36866" name="Заметки 2"/>
          <p:cNvSpPr>
            <a:spLocks noGrp="1"/>
          </p:cNvSpPr>
          <p:nvPr>
            <p:ph type="body" idx="1"/>
          </p:nvPr>
        </p:nvSpPr>
        <p:spPr>
          <a:noFill/>
          <a:ln/>
        </p:spPr>
        <p:txBody>
          <a:bodyPr/>
          <a:lstStyle/>
          <a:p>
            <a:endParaRPr lang="en-GB" smtClean="0"/>
          </a:p>
        </p:txBody>
      </p:sp>
      <p:sp>
        <p:nvSpPr>
          <p:cNvPr id="36867" name="Верхний колонтитул 3"/>
          <p:cNvSpPr>
            <a:spLocks noGrp="1"/>
          </p:cNvSpPr>
          <p:nvPr>
            <p:ph type="hdr" sz="quarter"/>
          </p:nvPr>
        </p:nvSpPr>
        <p:spPr>
          <a:noFill/>
        </p:spPr>
        <p:txBody>
          <a:bodyPr/>
          <a:lstStyle/>
          <a:p>
            <a:r>
              <a:rPr lang="ru-RU" smtClean="0"/>
              <a:t>Тема</a:t>
            </a:r>
          </a:p>
        </p:txBody>
      </p:sp>
      <p:sp>
        <p:nvSpPr>
          <p:cNvPr id="36868" name="Нижний колонтитул 4"/>
          <p:cNvSpPr>
            <a:spLocks noGrp="1"/>
          </p:cNvSpPr>
          <p:nvPr>
            <p:ph type="ftr" sz="quarter" idx="4"/>
          </p:nvPr>
        </p:nvSpPr>
        <p:spPr>
          <a:noFill/>
        </p:spPr>
        <p:txBody>
          <a:bodyPr/>
          <a:lstStyle/>
          <a:p>
            <a:r>
              <a:rPr lang="ru-RU" smtClean="0"/>
              <a:t>НАЗВАНИЕ ПРЕЗЕНТАЦИИ (КАПИТУЛЬНЫЙ НАБОР)</a:t>
            </a:r>
          </a:p>
        </p:txBody>
      </p:sp>
      <p:sp>
        <p:nvSpPr>
          <p:cNvPr id="36869" name="Номер слайда 5"/>
          <p:cNvSpPr>
            <a:spLocks noGrp="1"/>
          </p:cNvSpPr>
          <p:nvPr>
            <p:ph type="sldNum" sz="quarter" idx="5"/>
          </p:nvPr>
        </p:nvSpPr>
        <p:spPr>
          <a:noFill/>
        </p:spPr>
        <p:txBody>
          <a:bodyPr/>
          <a:lstStyle/>
          <a:p>
            <a:fld id="{EA0D3E85-8703-4452-8248-59380C262A8D}" type="slidenum">
              <a:rPr lang="ru-RU" smtClean="0"/>
              <a:pPr/>
              <a:t>10</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pic>
        <p:nvPicPr>
          <p:cNvPr id="3" name="Picture 15" descr="pgpb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cxnSp>
        <p:nvCxnSpPr>
          <p:cNvPr id="4" name="Прямая соединительная линия 3"/>
          <p:cNvCxnSpPr/>
          <p:nvPr/>
        </p:nvCxnSpPr>
        <p:spPr>
          <a:xfrm rot="5400000">
            <a:off x="3465512" y="677863"/>
            <a:ext cx="500063" cy="1588"/>
          </a:xfrm>
          <a:prstGeom prst="line">
            <a:avLst/>
          </a:prstGeom>
          <a:ln w="31750" cap="rnd">
            <a:solidFill>
              <a:srgbClr val="486364"/>
            </a:solidFill>
          </a:ln>
        </p:spPr>
        <p:style>
          <a:lnRef idx="1">
            <a:schemeClr val="accent1"/>
          </a:lnRef>
          <a:fillRef idx="0">
            <a:schemeClr val="accent1"/>
          </a:fillRef>
          <a:effectRef idx="0">
            <a:schemeClr val="accent1"/>
          </a:effectRef>
          <a:fontRef idx="minor">
            <a:schemeClr val="tx1"/>
          </a:fontRef>
        </p:style>
      </p:cxnSp>
      <p:sp>
        <p:nvSpPr>
          <p:cNvPr id="5" name="Нижний колонтитул 10"/>
          <p:cNvSpPr txBox="1">
            <a:spLocks/>
          </p:cNvSpPr>
          <p:nvPr/>
        </p:nvSpPr>
        <p:spPr bwMode="auto">
          <a:xfrm>
            <a:off x="1104900" y="1420813"/>
            <a:ext cx="2895600" cy="365125"/>
          </a:xfrm>
          <a:prstGeom prst="rect">
            <a:avLst/>
          </a:prstGeom>
          <a:noFill/>
          <a:ln>
            <a:miter lim="800000"/>
            <a:headEnd/>
            <a:tailEnd/>
          </a:ln>
        </p:spPr>
        <p:txBody>
          <a:bodyPr/>
          <a:lstStyle/>
          <a:p>
            <a:pPr>
              <a:defRPr/>
            </a:pPr>
            <a:endParaRPr lang="ru-RU" sz="1800" dirty="0">
              <a:solidFill>
                <a:schemeClr val="bg2">
                  <a:lumMod val="50000"/>
                </a:schemeClr>
              </a:solidFill>
              <a:latin typeface="+mj-lt"/>
            </a:endParaRPr>
          </a:p>
        </p:txBody>
      </p:sp>
      <p:pic>
        <p:nvPicPr>
          <p:cNvPr id="6" name="Рисунок 13" descr="кек2.png"/>
          <p:cNvPicPr>
            <a:picLocks noChangeAspect="1"/>
          </p:cNvPicPr>
          <p:nvPr/>
        </p:nvPicPr>
        <p:blipFill>
          <a:blip r:embed="rId3" cstate="print"/>
          <a:srcRect/>
          <a:stretch>
            <a:fillRect/>
          </a:stretch>
        </p:blipFill>
        <p:spPr bwMode="auto">
          <a:xfrm>
            <a:off x="3214688" y="0"/>
            <a:ext cx="2697162" cy="1571625"/>
          </a:xfrm>
          <a:prstGeom prst="rect">
            <a:avLst/>
          </a:prstGeom>
          <a:noFill/>
          <a:ln w="9525">
            <a:noFill/>
            <a:miter lim="800000"/>
            <a:headEnd/>
            <a:tailEnd/>
          </a:ln>
        </p:spPr>
      </p:pic>
      <p:pic>
        <p:nvPicPr>
          <p:cNvPr id="7" name="Рисунок 17" descr="Untitled-1.png"/>
          <p:cNvPicPr>
            <a:picLocks noChangeAspect="1"/>
          </p:cNvPicPr>
          <p:nvPr/>
        </p:nvPicPr>
        <p:blipFill>
          <a:blip r:embed="rId4" cstate="print"/>
          <a:srcRect/>
          <a:stretch>
            <a:fillRect/>
          </a:stretch>
        </p:blipFill>
        <p:spPr bwMode="auto">
          <a:xfrm>
            <a:off x="3357563" y="6319838"/>
            <a:ext cx="2357437" cy="552450"/>
          </a:xfrm>
          <a:prstGeom prst="rect">
            <a:avLst/>
          </a:prstGeom>
          <a:noFill/>
          <a:ln w="9525">
            <a:noFill/>
            <a:miter lim="800000"/>
            <a:headEnd/>
            <a:tailEnd/>
          </a:ln>
        </p:spPr>
      </p:pic>
      <p:sp>
        <p:nvSpPr>
          <p:cNvPr id="8" name="Подзаголовок 2"/>
          <p:cNvSpPr txBox="1">
            <a:spLocks/>
          </p:cNvSpPr>
          <p:nvPr/>
        </p:nvSpPr>
        <p:spPr bwMode="auto">
          <a:xfrm>
            <a:off x="3052763" y="6424613"/>
            <a:ext cx="3000375" cy="500062"/>
          </a:xfrm>
          <a:prstGeom prst="rect">
            <a:avLst/>
          </a:prstGeom>
          <a:noFill/>
          <a:ln w="9525">
            <a:noFill/>
            <a:miter lim="800000"/>
            <a:headEnd/>
            <a:tailEnd/>
          </a:ln>
        </p:spPr>
        <p:txBody>
          <a:bodyPr/>
          <a:lstStyle/>
          <a:p>
            <a:pPr algn="ctr" eaLnBrk="0" hangingPunct="0">
              <a:spcBef>
                <a:spcPct val="20000"/>
              </a:spcBef>
              <a:buFont typeface="Arial" charset="0"/>
              <a:buNone/>
              <a:defRPr/>
            </a:pPr>
            <a:r>
              <a:rPr lang="en-US" sz="1800">
                <a:solidFill>
                  <a:schemeClr val="bg1"/>
                </a:solidFill>
                <a:latin typeface="Franklin Gothic Book" pitchFamily="34" charset="0"/>
              </a:rPr>
              <a:t>www.pg</a:t>
            </a:r>
            <a:r>
              <a:rPr lang="en-US" sz="1800">
                <a:solidFill>
                  <a:schemeClr val="bg1"/>
                </a:solidFill>
              </a:rPr>
              <a:t>p</a:t>
            </a:r>
            <a:r>
              <a:rPr lang="en-US" sz="1800">
                <a:solidFill>
                  <a:schemeClr val="bg1"/>
                </a:solidFill>
                <a:latin typeface="Franklin Gothic Book" pitchFamily="34" charset="0"/>
              </a:rPr>
              <a:t>law.ru</a:t>
            </a:r>
            <a:endParaRPr lang="ru-RU" sz="1800">
              <a:solidFill>
                <a:schemeClr val="bg1"/>
              </a:solidFill>
              <a:latin typeface="Franklin Gothic Book" pitchFamily="34" charset="0"/>
            </a:endParaRPr>
          </a:p>
        </p:txBody>
      </p:sp>
      <p:sp>
        <p:nvSpPr>
          <p:cNvPr id="10" name="Заголовок 20"/>
          <p:cNvSpPr txBox="1">
            <a:spLocks/>
          </p:cNvSpPr>
          <p:nvPr/>
        </p:nvSpPr>
        <p:spPr bwMode="auto">
          <a:xfrm>
            <a:off x="2206625" y="4184650"/>
            <a:ext cx="4730750" cy="642938"/>
          </a:xfrm>
          <a:prstGeom prst="rect">
            <a:avLst/>
          </a:prstGeom>
          <a:noFill/>
          <a:ln w="9525">
            <a:noFill/>
            <a:miter lim="800000"/>
            <a:headEnd/>
            <a:tailEnd/>
          </a:ln>
        </p:spPr>
        <p:txBody>
          <a:bodyPr/>
          <a:lstStyle>
            <a:lvl1pPr>
              <a:defRPr sz="1800">
                <a:latin typeface="+mj-lt"/>
              </a:defRPr>
            </a:lvl1pPr>
          </a:lstStyle>
          <a:p>
            <a:pPr eaLnBrk="0" hangingPunct="0">
              <a:defRPr/>
            </a:pPr>
            <a:endParaRPr lang="ru-RU" dirty="0" smtClean="0">
              <a:solidFill>
                <a:srgbClr val="A44AA6"/>
              </a:solidFill>
              <a:ea typeface="Tahoma" pitchFamily="34" charset="0"/>
              <a:cs typeface="Arial" pitchFamily="34" charset="0"/>
            </a:endParaRPr>
          </a:p>
        </p:txBody>
      </p:sp>
      <p:sp>
        <p:nvSpPr>
          <p:cNvPr id="9" name="Заголовок 20"/>
          <p:cNvSpPr>
            <a:spLocks noGrp="1"/>
          </p:cNvSpPr>
          <p:nvPr>
            <p:ph type="title"/>
          </p:nvPr>
        </p:nvSpPr>
        <p:spPr bwMode="auto">
          <a:xfrm>
            <a:off x="428596" y="2428868"/>
            <a:ext cx="8286808" cy="1357322"/>
          </a:xfrm>
          <a:prstGeom prst="rect">
            <a:avLst/>
          </a:prstGeom>
          <a:noFill/>
          <a:ln w="9525">
            <a:noFill/>
            <a:miter lim="800000"/>
            <a:headEnd/>
            <a:tailEnd/>
          </a:ln>
        </p:spPr>
        <p:txBody>
          <a:bodyPr/>
          <a:lstStyle>
            <a:lvl1pPr algn="ctr">
              <a:defRPr sz="3200">
                <a:solidFill>
                  <a:srgbClr val="486364"/>
                </a:solidFill>
                <a:latin typeface="+mj-lt"/>
              </a:defRPr>
            </a:lvl1pPr>
          </a:lstStyle>
          <a:p>
            <a:pPr lvl="0"/>
            <a:r>
              <a:rPr lang="ru-RU" smtClean="0"/>
              <a:t>Образец заголовка</a:t>
            </a:r>
            <a:endParaRPr lang="ru-RU" dirty="0" smtClean="0"/>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Картинка и текст2">
    <p:spTree>
      <p:nvGrpSpPr>
        <p:cNvPr id="1" name=""/>
        <p:cNvGrpSpPr/>
        <p:nvPr/>
      </p:nvGrpSpPr>
      <p:grpSpPr>
        <a:xfrm>
          <a:off x="0" y="0"/>
          <a:ext cx="0" cy="0"/>
          <a:chOff x="0" y="0"/>
          <a:chExt cx="0" cy="0"/>
        </a:xfrm>
      </p:grpSpPr>
      <p:sp>
        <p:nvSpPr>
          <p:cNvPr id="8" name="Текст 21"/>
          <p:cNvSpPr>
            <a:spLocks noGrp="1"/>
          </p:cNvSpPr>
          <p:nvPr>
            <p:ph idx="13"/>
          </p:nvPr>
        </p:nvSpPr>
        <p:spPr bwMode="auto">
          <a:xfrm>
            <a:off x="1032734" y="4643476"/>
            <a:ext cx="6253910" cy="1263338"/>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10"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11" name="Рисунок 2"/>
          <p:cNvSpPr>
            <a:spLocks noGrp="1"/>
          </p:cNvSpPr>
          <p:nvPr>
            <p:ph type="pic" idx="1"/>
          </p:nvPr>
        </p:nvSpPr>
        <p:spPr>
          <a:xfrm>
            <a:off x="1142975" y="1851058"/>
            <a:ext cx="6021123" cy="2657139"/>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5" name="Номер слайда 12"/>
          <p:cNvSpPr>
            <a:spLocks noGrp="1"/>
          </p:cNvSpPr>
          <p:nvPr>
            <p:ph type="sldNum" sz="quarter" idx="14"/>
          </p:nvPr>
        </p:nvSpPr>
        <p:spPr/>
        <p:txBody>
          <a:bodyPr/>
          <a:lstStyle>
            <a:lvl1pPr>
              <a:defRPr/>
            </a:lvl1pPr>
          </a:lstStyle>
          <a:p>
            <a:pPr>
              <a:defRPr/>
            </a:pPr>
            <a:fld id="{B1AB74E4-328B-4950-8938-82F37A421069}" type="slidenum">
              <a:rPr lang="ru-RU"/>
              <a:pPr>
                <a:defRPr/>
              </a:pPr>
              <a:t>‹#›</a:t>
            </a:fld>
            <a:endParaRPr lang="ru-RU"/>
          </a:p>
        </p:txBody>
      </p:sp>
      <p:sp>
        <p:nvSpPr>
          <p:cNvPr id="6" name="Дата 14"/>
          <p:cNvSpPr>
            <a:spLocks noGrp="1"/>
          </p:cNvSpPr>
          <p:nvPr>
            <p:ph type="dt" sz="half" idx="15"/>
          </p:nvPr>
        </p:nvSpPr>
        <p:spPr>
          <a:xfrm>
            <a:off x="642938" y="6215063"/>
            <a:ext cx="4929187" cy="285750"/>
          </a:xfrm>
        </p:spPr>
        <p:txBody>
          <a:bodyPr/>
          <a:lstStyle>
            <a:lvl1pPr>
              <a:defRPr/>
            </a:lvl1pPr>
          </a:lstStyle>
          <a:p>
            <a:pPr>
              <a:defRPr/>
            </a:pPr>
            <a:fld id="{21B43140-2546-4BCB-9F52-BFB0BFE12983}" type="datetime1">
              <a:rPr lang="ru-RU"/>
              <a:pPr>
                <a:defRPr/>
              </a:pPr>
              <a:t>21.06.2011</a:t>
            </a:fld>
            <a:r>
              <a:rPr lang="ru-RU"/>
              <a:t>НАЗВАНИЕ ПРЕЗЕНТАЦИИ ( КАПИТУЛЬНЫЙ НАБОР)колонтитул</a:t>
            </a:r>
          </a:p>
        </p:txBody>
      </p:sp>
      <p:sp>
        <p:nvSpPr>
          <p:cNvPr id="7" name="Нижний колонтитул 4"/>
          <p:cNvSpPr>
            <a:spLocks noGrp="1"/>
          </p:cNvSpPr>
          <p:nvPr>
            <p:ph type="ftr" sz="quarter" idx="16"/>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Таблица">
    <p:spTree>
      <p:nvGrpSpPr>
        <p:cNvPr id="1" name=""/>
        <p:cNvGrpSpPr/>
        <p:nvPr/>
      </p:nvGrpSpPr>
      <p:grpSpPr>
        <a:xfrm>
          <a:off x="0" y="0"/>
          <a:ext cx="0" cy="0"/>
          <a:chOff x="0" y="0"/>
          <a:chExt cx="0" cy="0"/>
        </a:xfrm>
      </p:grpSpPr>
      <p:sp>
        <p:nvSpPr>
          <p:cNvPr id="3" name="Таблица 2"/>
          <p:cNvSpPr>
            <a:spLocks noGrp="1"/>
          </p:cNvSpPr>
          <p:nvPr>
            <p:ph type="tbl" idx="1"/>
          </p:nvPr>
        </p:nvSpPr>
        <p:spPr>
          <a:xfrm>
            <a:off x="1142975" y="1862699"/>
            <a:ext cx="7429553" cy="4033605"/>
          </a:xfrm>
          <a:prstGeom prst="rect">
            <a:avLst/>
          </a:prstGeom>
        </p:spPr>
        <p:txBody>
          <a:bodyPr rtlCol="0">
            <a:normAutofit/>
          </a:bodyPr>
          <a:lstStyle>
            <a:lvl1pPr marL="0" indent="0">
              <a:buNone/>
              <a:defRPr/>
            </a:lvl1pPr>
          </a:lstStyle>
          <a:p>
            <a:pPr lvl="0"/>
            <a:r>
              <a:rPr lang="ru-RU" noProof="0" smtClean="0"/>
              <a:t>Вставка таблицы</a:t>
            </a:r>
            <a:endParaRPr lang="ru-RU" noProof="0" dirty="0" smtClean="0"/>
          </a:p>
        </p:txBody>
      </p:sp>
      <p:sp>
        <p:nvSpPr>
          <p:cNvPr id="4" name="Rectangle 14"/>
          <p:cNvSpPr>
            <a:spLocks noGrp="1" noChangeArrowheads="1"/>
          </p:cNvSpPr>
          <p:nvPr>
            <p:ph type="sldNum" sz="quarter" idx="10"/>
          </p:nvPr>
        </p:nvSpPr>
        <p:spPr/>
        <p:txBody>
          <a:bodyPr rtlCol="0"/>
          <a:lstStyle>
            <a:lvl1pPr>
              <a:defRPr>
                <a:solidFill>
                  <a:schemeClr val="tx1">
                    <a:tint val="75000"/>
                  </a:schemeClr>
                </a:solidFill>
                <a:latin typeface="+mn-lt"/>
              </a:defRPr>
            </a:lvl1pPr>
          </a:lstStyle>
          <a:p>
            <a:pPr>
              <a:defRPr/>
            </a:pPr>
            <a:fld id="{FD8D11C2-54EA-40DF-AD6E-F8637329047D}" type="slidenum">
              <a:rPr lang="ru-RU"/>
              <a:pPr>
                <a:defRPr/>
              </a:pPr>
              <a:t>‹#›</a:t>
            </a:fld>
            <a:endParaRPr lang="ru-RU"/>
          </a:p>
        </p:txBody>
      </p:sp>
      <p:sp>
        <p:nvSpPr>
          <p:cNvPr id="5" name="Нижний колонтитул 4"/>
          <p:cNvSpPr>
            <a:spLocks noGrp="1"/>
          </p:cNvSpPr>
          <p:nvPr>
            <p:ph type="ftr" sz="quarter" idx="11"/>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6" name="Дата 14"/>
          <p:cNvSpPr>
            <a:spLocks noGrp="1"/>
          </p:cNvSpPr>
          <p:nvPr>
            <p:ph type="dt" sz="half" idx="12"/>
          </p:nvPr>
        </p:nvSpPr>
        <p:spPr>
          <a:xfrm>
            <a:off x="642938" y="6215063"/>
            <a:ext cx="4929187" cy="285750"/>
          </a:xfrm>
        </p:spPr>
        <p:txBody>
          <a:bodyPr/>
          <a:lstStyle>
            <a:lvl1pPr>
              <a:defRPr/>
            </a:lvl1pPr>
          </a:lstStyle>
          <a:p>
            <a:pPr>
              <a:defRPr/>
            </a:pPr>
            <a:fld id="{E2B6BC6B-577F-43BD-8B24-30E86D317B22}"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Две таблицы ">
    <p:spTree>
      <p:nvGrpSpPr>
        <p:cNvPr id="1" name=""/>
        <p:cNvGrpSpPr/>
        <p:nvPr/>
      </p:nvGrpSpPr>
      <p:grpSpPr>
        <a:xfrm>
          <a:off x="0" y="0"/>
          <a:ext cx="0" cy="0"/>
          <a:chOff x="0" y="0"/>
          <a:chExt cx="0" cy="0"/>
        </a:xfrm>
      </p:grpSpPr>
      <p:sp>
        <p:nvSpPr>
          <p:cNvPr id="8" name="Таблица 2"/>
          <p:cNvSpPr>
            <a:spLocks noGrp="1"/>
          </p:cNvSpPr>
          <p:nvPr>
            <p:ph type="tbl" idx="1"/>
          </p:nvPr>
        </p:nvSpPr>
        <p:spPr>
          <a:xfrm>
            <a:off x="1142975" y="1871078"/>
            <a:ext cx="7429553" cy="1912646"/>
          </a:xfrm>
          <a:prstGeom prst="rect">
            <a:avLst/>
          </a:prstGeom>
        </p:spPr>
        <p:txBody>
          <a:bodyPr rtlCol="0">
            <a:normAutofit/>
          </a:bodyPr>
          <a:lstStyle>
            <a:lvl1pPr marL="0" indent="0">
              <a:buNone/>
              <a:defRPr/>
            </a:lvl1pPr>
          </a:lstStyle>
          <a:p>
            <a:pPr lvl="0"/>
            <a:r>
              <a:rPr lang="ru-RU" noProof="0" smtClean="0"/>
              <a:t>Вставка таблицы</a:t>
            </a:r>
            <a:endParaRPr lang="ru-RU" noProof="0" dirty="0" smtClean="0"/>
          </a:p>
        </p:txBody>
      </p:sp>
      <p:sp>
        <p:nvSpPr>
          <p:cNvPr id="7" name="Таблица 2"/>
          <p:cNvSpPr>
            <a:spLocks noGrp="1"/>
          </p:cNvSpPr>
          <p:nvPr>
            <p:ph type="tbl" idx="17"/>
          </p:nvPr>
        </p:nvSpPr>
        <p:spPr>
          <a:xfrm>
            <a:off x="1148235" y="3944697"/>
            <a:ext cx="7429553" cy="1965196"/>
          </a:xfrm>
          <a:prstGeom prst="rect">
            <a:avLst/>
          </a:prstGeom>
        </p:spPr>
        <p:txBody>
          <a:bodyPr rtlCol="0">
            <a:normAutofit/>
          </a:bodyPr>
          <a:lstStyle>
            <a:lvl1pPr marL="0" indent="0">
              <a:buNone/>
              <a:defRPr/>
            </a:lvl1pPr>
          </a:lstStyle>
          <a:p>
            <a:pPr lvl="0"/>
            <a:r>
              <a:rPr lang="ru-RU" noProof="0" smtClean="0"/>
              <a:t>Вставка таблицы</a:t>
            </a:r>
            <a:endParaRPr lang="ru-RU" noProof="0" dirty="0" smtClean="0"/>
          </a:p>
        </p:txBody>
      </p:sp>
      <p:sp>
        <p:nvSpPr>
          <p:cNvPr id="4" name="Rectangle 14"/>
          <p:cNvSpPr>
            <a:spLocks noGrp="1" noChangeArrowheads="1"/>
          </p:cNvSpPr>
          <p:nvPr>
            <p:ph type="sldNum" sz="quarter" idx="18"/>
          </p:nvPr>
        </p:nvSpPr>
        <p:spPr/>
        <p:txBody>
          <a:bodyPr rtlCol="0"/>
          <a:lstStyle>
            <a:lvl1pPr>
              <a:defRPr>
                <a:solidFill>
                  <a:schemeClr val="tx1">
                    <a:tint val="75000"/>
                  </a:schemeClr>
                </a:solidFill>
                <a:latin typeface="+mn-lt"/>
              </a:defRPr>
            </a:lvl1pPr>
          </a:lstStyle>
          <a:p>
            <a:pPr>
              <a:defRPr/>
            </a:pPr>
            <a:fld id="{3ED76AF2-D954-4C52-89EB-7DE6DFCF3C4B}" type="slidenum">
              <a:rPr lang="ru-RU"/>
              <a:pPr>
                <a:defRPr/>
              </a:pPr>
              <a:t>‹#›</a:t>
            </a:fld>
            <a:endParaRPr lang="ru-RU"/>
          </a:p>
        </p:txBody>
      </p:sp>
      <p:sp>
        <p:nvSpPr>
          <p:cNvPr id="5" name="Нижний колонтитул 4"/>
          <p:cNvSpPr>
            <a:spLocks noGrp="1"/>
          </p:cNvSpPr>
          <p:nvPr>
            <p:ph type="ftr" sz="quarter" idx="19"/>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6" name="Дата 14"/>
          <p:cNvSpPr>
            <a:spLocks noGrp="1"/>
          </p:cNvSpPr>
          <p:nvPr>
            <p:ph type="dt" sz="half" idx="20"/>
          </p:nvPr>
        </p:nvSpPr>
        <p:spPr>
          <a:xfrm>
            <a:off x="642938" y="6215063"/>
            <a:ext cx="4929187" cy="285750"/>
          </a:xfrm>
        </p:spPr>
        <p:txBody>
          <a:bodyPr/>
          <a:lstStyle>
            <a:lvl1pPr>
              <a:defRPr/>
            </a:lvl1pPr>
          </a:lstStyle>
          <a:p>
            <a:pPr>
              <a:defRPr/>
            </a:pPr>
            <a:fld id="{68B9B97D-F15B-4A4A-BAC1-4341FC85E5E5}"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Команда">
    <p:spTree>
      <p:nvGrpSpPr>
        <p:cNvPr id="1" name=""/>
        <p:cNvGrpSpPr/>
        <p:nvPr/>
      </p:nvGrpSpPr>
      <p:grpSpPr>
        <a:xfrm>
          <a:off x="0" y="0"/>
          <a:ext cx="0" cy="0"/>
          <a:chOff x="0" y="0"/>
          <a:chExt cx="0" cy="0"/>
        </a:xfrm>
      </p:grpSpPr>
      <p:sp>
        <p:nvSpPr>
          <p:cNvPr id="15" name="Скругленный прямоугольник 14"/>
          <p:cNvSpPr>
            <a:spLocks noChangeArrowheads="1"/>
          </p:cNvSpPr>
          <p:nvPr/>
        </p:nvSpPr>
        <p:spPr bwMode="auto">
          <a:xfrm>
            <a:off x="1131888" y="1838325"/>
            <a:ext cx="3749675" cy="1946275"/>
          </a:xfrm>
          <a:prstGeom prst="roundRect">
            <a:avLst>
              <a:gd name="adj" fmla="val 11731"/>
            </a:avLst>
          </a:prstGeom>
          <a:solidFill>
            <a:srgbClr val="E8E8E8"/>
          </a:solidFill>
          <a:ln w="11430" algn="ctr">
            <a:noFill/>
            <a:prstDash val="sysDash"/>
            <a:round/>
            <a:headEnd/>
            <a:tailEnd/>
          </a:ln>
        </p:spPr>
        <p:txBody>
          <a:bodyPr anchor="ctr"/>
          <a:lstStyle/>
          <a:p>
            <a:pPr marL="1346200">
              <a:defRPr/>
            </a:pPr>
            <a:endParaRPr lang="ru-RU" b="0" dirty="0">
              <a:solidFill>
                <a:schemeClr val="dk1"/>
              </a:solidFill>
              <a:latin typeface="+mn-lt"/>
            </a:endParaRPr>
          </a:p>
        </p:txBody>
      </p:sp>
      <p:sp>
        <p:nvSpPr>
          <p:cNvPr id="16" name="Прямоугольник с двумя скругленными соседними углами 15"/>
          <p:cNvSpPr/>
          <p:nvPr/>
        </p:nvSpPr>
        <p:spPr>
          <a:xfrm flipV="1">
            <a:off x="1131888" y="3424238"/>
            <a:ext cx="3749675" cy="357187"/>
          </a:xfrm>
          <a:prstGeom prst="round2SameRect">
            <a:avLst>
              <a:gd name="adj1" fmla="val 50000"/>
              <a:gd name="adj2"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b="0" dirty="0"/>
          </a:p>
        </p:txBody>
      </p:sp>
      <p:sp>
        <p:nvSpPr>
          <p:cNvPr id="17" name="Скругленный прямоугольник 16"/>
          <p:cNvSpPr>
            <a:spLocks noChangeArrowheads="1"/>
          </p:cNvSpPr>
          <p:nvPr/>
        </p:nvSpPr>
        <p:spPr bwMode="auto">
          <a:xfrm>
            <a:off x="1131888" y="3914775"/>
            <a:ext cx="3736975" cy="2003425"/>
          </a:xfrm>
          <a:prstGeom prst="roundRect">
            <a:avLst>
              <a:gd name="adj" fmla="val 11731"/>
            </a:avLst>
          </a:prstGeom>
          <a:solidFill>
            <a:srgbClr val="E8E8E8"/>
          </a:solidFill>
          <a:ln w="11430" algn="ctr">
            <a:noFill/>
            <a:prstDash val="sysDash"/>
            <a:round/>
            <a:headEnd/>
            <a:tailEnd/>
          </a:ln>
        </p:spPr>
        <p:txBody>
          <a:bodyPr anchor="ctr"/>
          <a:lstStyle/>
          <a:p>
            <a:pPr marL="1346200">
              <a:defRPr/>
            </a:pPr>
            <a:endParaRPr lang="ru-RU" b="0" dirty="0">
              <a:solidFill>
                <a:schemeClr val="dk1"/>
              </a:solidFill>
              <a:latin typeface="+mn-lt"/>
            </a:endParaRPr>
          </a:p>
        </p:txBody>
      </p:sp>
      <p:sp>
        <p:nvSpPr>
          <p:cNvPr id="18" name="Прямоугольник с двумя скругленными соседними углами 17"/>
          <p:cNvSpPr/>
          <p:nvPr/>
        </p:nvSpPr>
        <p:spPr>
          <a:xfrm flipV="1">
            <a:off x="1133475" y="5556250"/>
            <a:ext cx="3730625" cy="357188"/>
          </a:xfrm>
          <a:prstGeom prst="round2SameRect">
            <a:avLst>
              <a:gd name="adj1" fmla="val 50000"/>
              <a:gd name="adj2"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b="0" dirty="0"/>
          </a:p>
        </p:txBody>
      </p:sp>
      <p:sp>
        <p:nvSpPr>
          <p:cNvPr id="19" name="Скругленный прямоугольник 18"/>
          <p:cNvSpPr>
            <a:spLocks noChangeArrowheads="1"/>
          </p:cNvSpPr>
          <p:nvPr/>
        </p:nvSpPr>
        <p:spPr bwMode="auto">
          <a:xfrm>
            <a:off x="4968875" y="1838325"/>
            <a:ext cx="3643313" cy="1962150"/>
          </a:xfrm>
          <a:prstGeom prst="roundRect">
            <a:avLst>
              <a:gd name="adj" fmla="val 11731"/>
            </a:avLst>
          </a:prstGeom>
          <a:solidFill>
            <a:srgbClr val="E8E8E8"/>
          </a:solidFill>
          <a:ln w="11430" algn="ctr">
            <a:noFill/>
            <a:prstDash val="sysDash"/>
            <a:round/>
            <a:headEnd/>
            <a:tailEnd/>
          </a:ln>
        </p:spPr>
        <p:txBody>
          <a:bodyPr anchor="ctr"/>
          <a:lstStyle/>
          <a:p>
            <a:pPr marL="1346200">
              <a:defRPr/>
            </a:pPr>
            <a:endParaRPr lang="ru-RU" b="0" dirty="0">
              <a:solidFill>
                <a:schemeClr val="dk1"/>
              </a:solidFill>
              <a:latin typeface="+mn-lt"/>
            </a:endParaRPr>
          </a:p>
        </p:txBody>
      </p:sp>
      <p:sp>
        <p:nvSpPr>
          <p:cNvPr id="20" name="Прямоугольник с двумя скругленными соседними углами 19"/>
          <p:cNvSpPr/>
          <p:nvPr/>
        </p:nvSpPr>
        <p:spPr>
          <a:xfrm flipV="1">
            <a:off x="4968875" y="3435350"/>
            <a:ext cx="3643313" cy="357188"/>
          </a:xfrm>
          <a:prstGeom prst="round2SameRect">
            <a:avLst>
              <a:gd name="adj1" fmla="val 50000"/>
              <a:gd name="adj2"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b="0" dirty="0"/>
          </a:p>
        </p:txBody>
      </p:sp>
      <p:sp>
        <p:nvSpPr>
          <p:cNvPr id="22" name="Скругленный прямоугольник 21"/>
          <p:cNvSpPr>
            <a:spLocks noChangeArrowheads="1"/>
          </p:cNvSpPr>
          <p:nvPr/>
        </p:nvSpPr>
        <p:spPr bwMode="auto">
          <a:xfrm>
            <a:off x="4968875" y="3914775"/>
            <a:ext cx="3643313" cy="2008188"/>
          </a:xfrm>
          <a:prstGeom prst="roundRect">
            <a:avLst>
              <a:gd name="adj" fmla="val 11731"/>
            </a:avLst>
          </a:prstGeom>
          <a:solidFill>
            <a:srgbClr val="E8E8E8"/>
          </a:solidFill>
          <a:ln w="11430" algn="ctr">
            <a:noFill/>
            <a:prstDash val="sysDash"/>
            <a:round/>
            <a:headEnd/>
            <a:tailEnd/>
          </a:ln>
        </p:spPr>
        <p:txBody>
          <a:bodyPr anchor="ctr"/>
          <a:lstStyle/>
          <a:p>
            <a:pPr marL="1346200">
              <a:defRPr/>
            </a:pPr>
            <a:endParaRPr lang="ru-RU" b="0" dirty="0">
              <a:solidFill>
                <a:schemeClr val="dk1"/>
              </a:solidFill>
              <a:latin typeface="+mn-lt"/>
            </a:endParaRPr>
          </a:p>
        </p:txBody>
      </p:sp>
      <p:sp>
        <p:nvSpPr>
          <p:cNvPr id="23" name="Прямоугольник с двумя скругленными соседними углами 22"/>
          <p:cNvSpPr/>
          <p:nvPr/>
        </p:nvSpPr>
        <p:spPr>
          <a:xfrm flipV="1">
            <a:off x="4968875" y="5561013"/>
            <a:ext cx="3643313" cy="357187"/>
          </a:xfrm>
          <a:prstGeom prst="round2SameRect">
            <a:avLst>
              <a:gd name="adj1" fmla="val 50000"/>
              <a:gd name="adj2" fmla="val 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sz="1800" b="0" dirty="0"/>
          </a:p>
        </p:txBody>
      </p:sp>
      <p:sp>
        <p:nvSpPr>
          <p:cNvPr id="21"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50" name="Текст 21"/>
          <p:cNvSpPr>
            <a:spLocks noGrp="1"/>
          </p:cNvSpPr>
          <p:nvPr>
            <p:ph idx="13"/>
          </p:nvPr>
        </p:nvSpPr>
        <p:spPr bwMode="auto">
          <a:xfrm>
            <a:off x="2418349" y="1838476"/>
            <a:ext cx="2449983" cy="151234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1" name="Текст 21"/>
          <p:cNvSpPr>
            <a:spLocks noGrp="1"/>
          </p:cNvSpPr>
          <p:nvPr>
            <p:ph idx="35"/>
          </p:nvPr>
        </p:nvSpPr>
        <p:spPr bwMode="auto">
          <a:xfrm>
            <a:off x="2418349" y="3914891"/>
            <a:ext cx="2441517" cy="1563773"/>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2" name="Текст 21"/>
          <p:cNvSpPr>
            <a:spLocks noGrp="1"/>
          </p:cNvSpPr>
          <p:nvPr>
            <p:ph idx="36"/>
          </p:nvPr>
        </p:nvSpPr>
        <p:spPr bwMode="auto">
          <a:xfrm>
            <a:off x="6254982" y="1838476"/>
            <a:ext cx="2357454" cy="1500838"/>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3" name="Текст 21"/>
          <p:cNvSpPr>
            <a:spLocks noGrp="1"/>
          </p:cNvSpPr>
          <p:nvPr>
            <p:ph idx="37"/>
          </p:nvPr>
        </p:nvSpPr>
        <p:spPr bwMode="auto">
          <a:xfrm>
            <a:off x="6254982" y="3914892"/>
            <a:ext cx="2357454" cy="154077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4" name="Текст 21"/>
          <p:cNvSpPr>
            <a:spLocks noGrp="1"/>
          </p:cNvSpPr>
          <p:nvPr>
            <p:ph idx="38"/>
          </p:nvPr>
        </p:nvSpPr>
        <p:spPr bwMode="auto">
          <a:xfrm>
            <a:off x="2418350" y="3426737"/>
            <a:ext cx="2357454" cy="35719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5" name="Текст 21"/>
          <p:cNvSpPr>
            <a:spLocks noGrp="1"/>
          </p:cNvSpPr>
          <p:nvPr>
            <p:ph idx="39"/>
          </p:nvPr>
        </p:nvSpPr>
        <p:spPr bwMode="auto">
          <a:xfrm>
            <a:off x="6254982" y="3432488"/>
            <a:ext cx="2357454" cy="35719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6" name="Текст 21"/>
          <p:cNvSpPr>
            <a:spLocks noGrp="1"/>
          </p:cNvSpPr>
          <p:nvPr>
            <p:ph idx="40"/>
          </p:nvPr>
        </p:nvSpPr>
        <p:spPr bwMode="auto">
          <a:xfrm>
            <a:off x="2418350" y="5554912"/>
            <a:ext cx="2357454" cy="35719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7" name="Текст 21"/>
          <p:cNvSpPr>
            <a:spLocks noGrp="1"/>
          </p:cNvSpPr>
          <p:nvPr>
            <p:ph idx="41"/>
          </p:nvPr>
        </p:nvSpPr>
        <p:spPr bwMode="auto">
          <a:xfrm>
            <a:off x="6254982" y="5560663"/>
            <a:ext cx="2357454" cy="357190"/>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59" name="Рисунок 2"/>
          <p:cNvSpPr>
            <a:spLocks noGrp="1"/>
          </p:cNvSpPr>
          <p:nvPr>
            <p:ph type="pic" idx="1"/>
          </p:nvPr>
        </p:nvSpPr>
        <p:spPr>
          <a:xfrm>
            <a:off x="1132466" y="1838475"/>
            <a:ext cx="1242872" cy="1611545"/>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61" name="Рисунок 2"/>
          <p:cNvSpPr>
            <a:spLocks noGrp="1"/>
          </p:cNvSpPr>
          <p:nvPr>
            <p:ph type="pic" idx="42"/>
          </p:nvPr>
        </p:nvSpPr>
        <p:spPr>
          <a:xfrm>
            <a:off x="1132466" y="3914891"/>
            <a:ext cx="1214446" cy="1650037"/>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62" name="Рисунок 2"/>
          <p:cNvSpPr>
            <a:spLocks noGrp="1"/>
          </p:cNvSpPr>
          <p:nvPr>
            <p:ph type="pic" idx="43"/>
          </p:nvPr>
        </p:nvSpPr>
        <p:spPr>
          <a:xfrm>
            <a:off x="4969098" y="1844068"/>
            <a:ext cx="1224668" cy="1605951"/>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63" name="Рисунок 2"/>
          <p:cNvSpPr>
            <a:spLocks noGrp="1"/>
          </p:cNvSpPr>
          <p:nvPr>
            <p:ph type="pic" idx="44"/>
          </p:nvPr>
        </p:nvSpPr>
        <p:spPr>
          <a:xfrm>
            <a:off x="4969098" y="3914892"/>
            <a:ext cx="1214446" cy="1655788"/>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24" name="Номер слайда 23"/>
          <p:cNvSpPr>
            <a:spLocks noGrp="1"/>
          </p:cNvSpPr>
          <p:nvPr>
            <p:ph type="sldNum" sz="quarter" idx="45"/>
          </p:nvPr>
        </p:nvSpPr>
        <p:spPr/>
        <p:txBody>
          <a:bodyPr/>
          <a:lstStyle>
            <a:lvl1pPr>
              <a:defRPr/>
            </a:lvl1pPr>
          </a:lstStyle>
          <a:p>
            <a:pPr>
              <a:defRPr/>
            </a:pPr>
            <a:fld id="{6BA6E501-9CCC-4062-8D7F-08D68CF190FF}" type="slidenum">
              <a:rPr lang="ru-RU"/>
              <a:pPr>
                <a:defRPr/>
              </a:pPr>
              <a:t>‹#›</a:t>
            </a:fld>
            <a:endParaRPr lang="ru-RU"/>
          </a:p>
        </p:txBody>
      </p:sp>
      <p:sp>
        <p:nvSpPr>
          <p:cNvPr id="25" name="Дата 14"/>
          <p:cNvSpPr>
            <a:spLocks noGrp="1"/>
          </p:cNvSpPr>
          <p:nvPr>
            <p:ph type="dt" sz="half" idx="46"/>
          </p:nvPr>
        </p:nvSpPr>
        <p:spPr>
          <a:xfrm>
            <a:off x="642938" y="6215063"/>
            <a:ext cx="4929187" cy="285750"/>
          </a:xfrm>
        </p:spPr>
        <p:txBody>
          <a:bodyPr/>
          <a:lstStyle>
            <a:lvl1pPr>
              <a:defRPr/>
            </a:lvl1pPr>
          </a:lstStyle>
          <a:p>
            <a:pPr>
              <a:defRPr/>
            </a:pPr>
            <a:fld id="{CA9D5866-C898-42A8-9A0B-CEDED2E4088A}" type="datetime1">
              <a:rPr lang="ru-RU"/>
              <a:pPr>
                <a:defRPr/>
              </a:pPr>
              <a:t>21.06.2011</a:t>
            </a:fld>
            <a:r>
              <a:rPr lang="ru-RU"/>
              <a:t>НАЗВАНИЕ ПРЕЗЕНТАЦИИ ( КАПИТУЛЬНЫЙ НАБОР)колонтитул</a:t>
            </a:r>
          </a:p>
        </p:txBody>
      </p:sp>
      <p:sp>
        <p:nvSpPr>
          <p:cNvPr id="26" name="Нижний колонтитул 4"/>
          <p:cNvSpPr>
            <a:spLocks noGrp="1"/>
          </p:cNvSpPr>
          <p:nvPr>
            <p:ph type="ftr" sz="quarter" idx="47"/>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Биография">
    <p:spTree>
      <p:nvGrpSpPr>
        <p:cNvPr id="1" name=""/>
        <p:cNvGrpSpPr/>
        <p:nvPr/>
      </p:nvGrpSpPr>
      <p:grpSpPr>
        <a:xfrm>
          <a:off x="0" y="0"/>
          <a:ext cx="0" cy="0"/>
          <a:chOff x="0" y="0"/>
          <a:chExt cx="0" cy="0"/>
        </a:xfrm>
      </p:grpSpPr>
      <p:sp>
        <p:nvSpPr>
          <p:cNvPr id="7" name="Скругленный прямоугольник 6"/>
          <p:cNvSpPr>
            <a:spLocks noChangeArrowheads="1"/>
          </p:cNvSpPr>
          <p:nvPr/>
        </p:nvSpPr>
        <p:spPr bwMode="auto">
          <a:xfrm>
            <a:off x="1143000" y="1241425"/>
            <a:ext cx="6000750" cy="1327150"/>
          </a:xfrm>
          <a:prstGeom prst="roundRect">
            <a:avLst>
              <a:gd name="adj" fmla="val 11731"/>
            </a:avLst>
          </a:prstGeom>
          <a:solidFill>
            <a:srgbClr val="E8E8E8"/>
          </a:solidFill>
          <a:ln w="11430" algn="ctr">
            <a:noFill/>
            <a:prstDash val="sysDash"/>
            <a:round/>
            <a:headEnd/>
            <a:tailEnd/>
          </a:ln>
        </p:spPr>
        <p:txBody>
          <a:bodyPr anchor="ctr"/>
          <a:lstStyle/>
          <a:p>
            <a:pPr marL="1346200">
              <a:defRPr/>
            </a:pPr>
            <a:endParaRPr lang="ru-RU" b="0" dirty="0">
              <a:solidFill>
                <a:schemeClr val="dk1"/>
              </a:solidFill>
              <a:latin typeface="+mn-lt"/>
            </a:endParaRPr>
          </a:p>
        </p:txBody>
      </p:sp>
      <p:sp>
        <p:nvSpPr>
          <p:cNvPr id="8" name="Прямоугольник с двумя скругленными соседними углами 12"/>
          <p:cNvSpPr>
            <a:spLocks noChangeArrowheads="1"/>
          </p:cNvSpPr>
          <p:nvPr/>
        </p:nvSpPr>
        <p:spPr bwMode="auto">
          <a:xfrm flipV="1">
            <a:off x="1143000" y="2152650"/>
            <a:ext cx="6000750" cy="428625"/>
          </a:xfrm>
          <a:custGeom>
            <a:avLst/>
            <a:gdLst>
              <a:gd name="T0" fmla="*/ 6000750 w 6000750"/>
              <a:gd name="T1" fmla="*/ 214313 h 428625"/>
              <a:gd name="T2" fmla="*/ 3000375 w 6000750"/>
              <a:gd name="T3" fmla="*/ 428625 h 428625"/>
              <a:gd name="T4" fmla="*/ 0 w 6000750"/>
              <a:gd name="T5" fmla="*/ 214313 h 428625"/>
              <a:gd name="T6" fmla="*/ 3000375 w 6000750"/>
              <a:gd name="T7" fmla="*/ 0 h 428625"/>
              <a:gd name="T8" fmla="*/ 0 60000 65536"/>
              <a:gd name="T9" fmla="*/ 5898240 60000 65536"/>
              <a:gd name="T10" fmla="*/ 11796480 60000 65536"/>
              <a:gd name="T11" fmla="*/ 17694720 60000 65536"/>
              <a:gd name="T12" fmla="*/ 62770 w 6000750"/>
              <a:gd name="T13" fmla="*/ 62770 h 428625"/>
              <a:gd name="T14" fmla="*/ 5937980 w 6000750"/>
              <a:gd name="T15" fmla="*/ 428625 h 428625"/>
            </a:gdLst>
            <a:ahLst/>
            <a:cxnLst>
              <a:cxn ang="T8">
                <a:pos x="T0" y="T1"/>
              </a:cxn>
              <a:cxn ang="T9">
                <a:pos x="T2" y="T3"/>
              </a:cxn>
              <a:cxn ang="T10">
                <a:pos x="T4" y="T5"/>
              </a:cxn>
              <a:cxn ang="T11">
                <a:pos x="T6" y="T7"/>
              </a:cxn>
            </a:cxnLst>
            <a:rect l="T12" t="T13" r="T14" b="T15"/>
            <a:pathLst>
              <a:path w="6000750" h="428625">
                <a:moveTo>
                  <a:pt x="214313" y="0"/>
                </a:moveTo>
                <a:lnTo>
                  <a:pt x="5786438" y="0"/>
                </a:lnTo>
                <a:lnTo>
                  <a:pt x="5786437" y="0"/>
                </a:lnTo>
                <a:cubicBezTo>
                  <a:pt x="5904799" y="0"/>
                  <a:pt x="6000751" y="95951"/>
                  <a:pt x="6000751" y="214313"/>
                </a:cubicBezTo>
                <a:lnTo>
                  <a:pt x="6000750" y="428625"/>
                </a:lnTo>
                <a:lnTo>
                  <a:pt x="0" y="428625"/>
                </a:lnTo>
                <a:lnTo>
                  <a:pt x="0" y="214313"/>
                </a:lnTo>
                <a:cubicBezTo>
                  <a:pt x="0" y="95951"/>
                  <a:pt x="95951" y="0"/>
                  <a:pt x="214312" y="0"/>
                </a:cubicBezTo>
                <a:close/>
              </a:path>
            </a:pathLst>
          </a:custGeom>
          <a:solidFill>
            <a:srgbClr val="DADADA"/>
          </a:solidFill>
          <a:ln w="11430" algn="ctr">
            <a:noFill/>
            <a:prstDash val="sysDash"/>
            <a:miter lim="800000"/>
            <a:headEnd/>
            <a:tailEnd/>
          </a:ln>
        </p:spPr>
        <p:txBody>
          <a:bodyPr rot="10800000" anchor="ctr"/>
          <a:lstStyle/>
          <a:p>
            <a:pPr algn="ctr">
              <a:defRPr/>
            </a:pPr>
            <a:endParaRPr lang="ru-RU" sz="1800" b="0" dirty="0">
              <a:solidFill>
                <a:schemeClr val="lt1"/>
              </a:solidFill>
              <a:latin typeface="+mn-lt"/>
            </a:endParaRPr>
          </a:p>
        </p:txBody>
      </p:sp>
      <p:sp>
        <p:nvSpPr>
          <p:cNvPr id="12"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19" name="Текст 21"/>
          <p:cNvSpPr>
            <a:spLocks noGrp="1"/>
          </p:cNvSpPr>
          <p:nvPr>
            <p:ph idx="13"/>
          </p:nvPr>
        </p:nvSpPr>
        <p:spPr bwMode="auto">
          <a:xfrm>
            <a:off x="3571868" y="1838476"/>
            <a:ext cx="3571900" cy="1571636"/>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20" name="Текст 21"/>
          <p:cNvSpPr>
            <a:spLocks noGrp="1"/>
          </p:cNvSpPr>
          <p:nvPr>
            <p:ph idx="38"/>
          </p:nvPr>
        </p:nvSpPr>
        <p:spPr bwMode="auto">
          <a:xfrm>
            <a:off x="3571868" y="3410112"/>
            <a:ext cx="3571900" cy="428628"/>
          </a:xfrm>
          <a:prstGeom prst="rect">
            <a:avLst/>
          </a:prstGeom>
          <a:noFill/>
          <a:ln w="9525">
            <a:noFill/>
            <a:miter lim="800000"/>
            <a:headEnd/>
            <a:tailEnd/>
          </a:ln>
        </p:spPr>
        <p:txBody>
          <a:bodyPr/>
          <a:lstStyle>
            <a:lvl1pPr marL="0" indent="0" algn="just">
              <a:buNone/>
              <a:defRPr sz="12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21" name="Рисунок 2"/>
          <p:cNvSpPr>
            <a:spLocks noGrp="1"/>
          </p:cNvSpPr>
          <p:nvPr>
            <p:ph type="pic" idx="1"/>
          </p:nvPr>
        </p:nvSpPr>
        <p:spPr>
          <a:xfrm>
            <a:off x="1142976" y="1838476"/>
            <a:ext cx="1500198" cy="2000264"/>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22" name="Текст 21"/>
          <p:cNvSpPr>
            <a:spLocks noGrp="1"/>
          </p:cNvSpPr>
          <p:nvPr>
            <p:ph idx="39"/>
          </p:nvPr>
        </p:nvSpPr>
        <p:spPr bwMode="auto">
          <a:xfrm>
            <a:off x="1040008" y="3981616"/>
            <a:ext cx="6168358" cy="1928826"/>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9" name="Номер слайда 15"/>
          <p:cNvSpPr>
            <a:spLocks noGrp="1"/>
          </p:cNvSpPr>
          <p:nvPr>
            <p:ph type="sldNum" sz="quarter" idx="40"/>
          </p:nvPr>
        </p:nvSpPr>
        <p:spPr/>
        <p:txBody>
          <a:bodyPr/>
          <a:lstStyle>
            <a:lvl1pPr>
              <a:defRPr/>
            </a:lvl1pPr>
          </a:lstStyle>
          <a:p>
            <a:pPr>
              <a:defRPr/>
            </a:pPr>
            <a:fld id="{EC42F887-4D9E-4980-AAA3-3476ED3CEE88}" type="slidenum">
              <a:rPr lang="ru-RU"/>
              <a:pPr>
                <a:defRPr/>
              </a:pPr>
              <a:t>‹#›</a:t>
            </a:fld>
            <a:endParaRPr lang="ru-RU"/>
          </a:p>
        </p:txBody>
      </p:sp>
      <p:sp>
        <p:nvSpPr>
          <p:cNvPr id="10" name="Дата 14"/>
          <p:cNvSpPr>
            <a:spLocks noGrp="1"/>
          </p:cNvSpPr>
          <p:nvPr>
            <p:ph type="dt" sz="half" idx="41"/>
          </p:nvPr>
        </p:nvSpPr>
        <p:spPr>
          <a:xfrm>
            <a:off x="642938" y="6215063"/>
            <a:ext cx="4929187" cy="285750"/>
          </a:xfrm>
        </p:spPr>
        <p:txBody>
          <a:bodyPr/>
          <a:lstStyle>
            <a:lvl1pPr>
              <a:defRPr/>
            </a:lvl1pPr>
          </a:lstStyle>
          <a:p>
            <a:pPr>
              <a:defRPr/>
            </a:pPr>
            <a:fld id="{700C53BB-1E24-4C25-8DF1-5D9ECF2E4A03}"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Титульный слайд2">
    <p:spTree>
      <p:nvGrpSpPr>
        <p:cNvPr id="1" name=""/>
        <p:cNvGrpSpPr/>
        <p:nvPr/>
      </p:nvGrpSpPr>
      <p:grpSpPr>
        <a:xfrm>
          <a:off x="0" y="0"/>
          <a:ext cx="0" cy="0"/>
          <a:chOff x="0" y="0"/>
          <a:chExt cx="0" cy="0"/>
        </a:xfrm>
      </p:grpSpPr>
      <p:pic>
        <p:nvPicPr>
          <p:cNvPr id="3" name="Рисунок 10" descr="Рисунок1.jpg"/>
          <p:cNvPicPr>
            <a:picLocks noChangeAspect="1"/>
          </p:cNvPicPr>
          <p:nvPr/>
        </p:nvPicPr>
        <p:blipFill>
          <a:blip r:embed="rId2" cstate="print"/>
          <a:srcRect/>
          <a:stretch>
            <a:fillRect/>
          </a:stretch>
        </p:blipFill>
        <p:spPr bwMode="auto">
          <a:xfrm>
            <a:off x="177800" y="0"/>
            <a:ext cx="8788400" cy="6858000"/>
          </a:xfrm>
          <a:prstGeom prst="rect">
            <a:avLst/>
          </a:prstGeom>
          <a:noFill/>
          <a:ln w="9525">
            <a:noFill/>
            <a:miter lim="800000"/>
            <a:headEnd/>
            <a:tailEnd/>
          </a:ln>
        </p:spPr>
      </p:pic>
      <p:pic>
        <p:nvPicPr>
          <p:cNvPr id="4" name="Рисунок 13" descr="кек2.png"/>
          <p:cNvPicPr>
            <a:picLocks noChangeAspect="1"/>
          </p:cNvPicPr>
          <p:nvPr/>
        </p:nvPicPr>
        <p:blipFill>
          <a:blip r:embed="rId3" cstate="print"/>
          <a:srcRect/>
          <a:stretch>
            <a:fillRect/>
          </a:stretch>
        </p:blipFill>
        <p:spPr bwMode="auto">
          <a:xfrm>
            <a:off x="3214688" y="6350"/>
            <a:ext cx="2697162" cy="1571625"/>
          </a:xfrm>
          <a:prstGeom prst="rect">
            <a:avLst/>
          </a:prstGeom>
          <a:noFill/>
          <a:ln w="9525">
            <a:noFill/>
            <a:miter lim="800000"/>
            <a:headEnd/>
            <a:tailEnd/>
          </a:ln>
        </p:spPr>
      </p:pic>
      <p:pic>
        <p:nvPicPr>
          <p:cNvPr id="5" name="Рисунок 17" descr="Untitled-1.png"/>
          <p:cNvPicPr>
            <a:picLocks noChangeAspect="1"/>
          </p:cNvPicPr>
          <p:nvPr/>
        </p:nvPicPr>
        <p:blipFill>
          <a:blip r:embed="rId4" cstate="print"/>
          <a:srcRect/>
          <a:stretch>
            <a:fillRect/>
          </a:stretch>
        </p:blipFill>
        <p:spPr bwMode="auto">
          <a:xfrm>
            <a:off x="3357563" y="6316663"/>
            <a:ext cx="2357437" cy="552450"/>
          </a:xfrm>
          <a:prstGeom prst="rect">
            <a:avLst/>
          </a:prstGeom>
          <a:noFill/>
          <a:ln w="9525">
            <a:noFill/>
            <a:miter lim="800000"/>
            <a:headEnd/>
            <a:tailEnd/>
          </a:ln>
        </p:spPr>
      </p:pic>
      <p:sp>
        <p:nvSpPr>
          <p:cNvPr id="6" name="Подзаголовок 2"/>
          <p:cNvSpPr txBox="1">
            <a:spLocks/>
          </p:cNvSpPr>
          <p:nvPr/>
        </p:nvSpPr>
        <p:spPr bwMode="auto">
          <a:xfrm>
            <a:off x="3071813" y="6440488"/>
            <a:ext cx="3000375" cy="500062"/>
          </a:xfrm>
          <a:prstGeom prst="rect">
            <a:avLst/>
          </a:prstGeom>
          <a:noFill/>
          <a:ln w="9525">
            <a:noFill/>
            <a:miter lim="800000"/>
            <a:headEnd/>
            <a:tailEnd/>
          </a:ln>
        </p:spPr>
        <p:txBody>
          <a:bodyPr/>
          <a:lstStyle/>
          <a:p>
            <a:pPr algn="ctr" eaLnBrk="0" hangingPunct="0">
              <a:spcBef>
                <a:spcPct val="20000"/>
              </a:spcBef>
              <a:buFont typeface="Arial" charset="0"/>
              <a:buNone/>
              <a:defRPr/>
            </a:pPr>
            <a:r>
              <a:rPr lang="en-US" sz="1800">
                <a:solidFill>
                  <a:schemeClr val="bg1"/>
                </a:solidFill>
                <a:latin typeface="Franklin Gothic Book" pitchFamily="34" charset="0"/>
              </a:rPr>
              <a:t>www.pgplaw.ru</a:t>
            </a:r>
            <a:endParaRPr lang="ru-RU" sz="1800">
              <a:solidFill>
                <a:schemeClr val="bg1"/>
              </a:solidFill>
              <a:latin typeface="Franklin Gothic Book" pitchFamily="34" charset="0"/>
            </a:endParaRPr>
          </a:p>
        </p:txBody>
      </p:sp>
      <p:sp>
        <p:nvSpPr>
          <p:cNvPr id="9" name="Заголовок 20"/>
          <p:cNvSpPr>
            <a:spLocks noGrp="1"/>
          </p:cNvSpPr>
          <p:nvPr>
            <p:ph type="title"/>
          </p:nvPr>
        </p:nvSpPr>
        <p:spPr bwMode="auto">
          <a:xfrm>
            <a:off x="428596" y="2428868"/>
            <a:ext cx="8286808" cy="1357322"/>
          </a:xfrm>
          <a:prstGeom prst="rect">
            <a:avLst/>
          </a:prstGeom>
          <a:noFill/>
          <a:ln w="9525">
            <a:noFill/>
            <a:miter lim="800000"/>
            <a:headEnd/>
            <a:tailEnd/>
          </a:ln>
        </p:spPr>
        <p:txBody>
          <a:bodyPr/>
          <a:lstStyle>
            <a:lvl1pPr algn="ctr">
              <a:defRPr sz="3200">
                <a:solidFill>
                  <a:srgbClr val="486364"/>
                </a:solidFill>
                <a:latin typeface="+mj-lt"/>
              </a:defRPr>
            </a:lvl1pPr>
          </a:lstStyle>
          <a:p>
            <a:pPr lvl="0"/>
            <a:r>
              <a:rPr lang="ru-RU" smtClean="0"/>
              <a:t>Образец заголовка</a:t>
            </a:r>
            <a:endParaRPr lang="ru-RU" dirty="0" smtClean="0"/>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
    <p:spTree>
      <p:nvGrpSpPr>
        <p:cNvPr id="1" name=""/>
        <p:cNvGrpSpPr/>
        <p:nvPr/>
      </p:nvGrpSpPr>
      <p:grpSpPr>
        <a:xfrm>
          <a:off x="0" y="0"/>
          <a:ext cx="0" cy="0"/>
          <a:chOff x="0" y="0"/>
          <a:chExt cx="0" cy="0"/>
        </a:xfrm>
      </p:grpSpPr>
      <p:sp>
        <p:nvSpPr>
          <p:cNvPr id="3" name="Подзаголовок 2"/>
          <p:cNvSpPr txBox="1">
            <a:spLocks/>
          </p:cNvSpPr>
          <p:nvPr/>
        </p:nvSpPr>
        <p:spPr>
          <a:xfrm>
            <a:off x="1000125" y="2000250"/>
            <a:ext cx="6143625" cy="3786188"/>
          </a:xfrm>
          <a:prstGeom prst="rect">
            <a:avLst/>
          </a:prstGeom>
        </p:spPr>
        <p:txBody>
          <a:bodyPr/>
          <a:lstStyle>
            <a:lvl1pPr marL="0" indent="0" algn="ctr">
              <a:buNone/>
              <a:defRPr sz="1800">
                <a:solidFill>
                  <a:schemeClr val="bg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l" eaLnBrk="0" hangingPunct="0">
              <a:spcBef>
                <a:spcPct val="20000"/>
              </a:spcBef>
              <a:buFont typeface="Arial" charset="0"/>
              <a:buNone/>
              <a:defRPr/>
            </a:pPr>
            <a:endParaRPr lang="ru-RU" b="0" dirty="0">
              <a:solidFill>
                <a:schemeClr val="tx2">
                  <a:lumMod val="75000"/>
                </a:schemeClr>
              </a:solidFill>
            </a:endParaRPr>
          </a:p>
        </p:txBody>
      </p:sp>
      <p:sp>
        <p:nvSpPr>
          <p:cNvPr id="7"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4" name="Номер слайда 4"/>
          <p:cNvSpPr>
            <a:spLocks noGrp="1"/>
          </p:cNvSpPr>
          <p:nvPr>
            <p:ph type="sldNum" sz="quarter" idx="10"/>
          </p:nvPr>
        </p:nvSpPr>
        <p:spPr/>
        <p:txBody>
          <a:bodyPr rtlCol="0"/>
          <a:lstStyle>
            <a:lvl1pPr>
              <a:defRPr>
                <a:solidFill>
                  <a:schemeClr val="tx1">
                    <a:tint val="75000"/>
                  </a:schemeClr>
                </a:solidFill>
                <a:latin typeface="+mn-lt"/>
              </a:defRPr>
            </a:lvl1pPr>
          </a:lstStyle>
          <a:p>
            <a:pPr>
              <a:defRPr/>
            </a:pPr>
            <a:fld id="{A7994ADC-D24D-451A-9295-6F1EC3623728}" type="slidenum">
              <a:rPr lang="ru-RU"/>
              <a:pPr>
                <a:defRPr/>
              </a:pPr>
              <a:t>‹#›</a:t>
            </a:fld>
            <a:endParaRPr lang="ru-RU" dirty="0"/>
          </a:p>
        </p:txBody>
      </p:sp>
      <p:sp>
        <p:nvSpPr>
          <p:cNvPr id="5" name="Нижний колонтитул 4"/>
          <p:cNvSpPr>
            <a:spLocks noGrp="1"/>
          </p:cNvSpPr>
          <p:nvPr>
            <p:ph type="ftr" sz="quarter" idx="11"/>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6" name="Дата 14"/>
          <p:cNvSpPr>
            <a:spLocks noGrp="1"/>
          </p:cNvSpPr>
          <p:nvPr>
            <p:ph type="dt" sz="half" idx="12"/>
          </p:nvPr>
        </p:nvSpPr>
        <p:spPr>
          <a:xfrm>
            <a:off x="642938" y="6215063"/>
            <a:ext cx="4929187" cy="285750"/>
          </a:xfrm>
        </p:spPr>
        <p:txBody>
          <a:bodyPr/>
          <a:lstStyle>
            <a:lvl1pPr>
              <a:defRPr/>
            </a:lvl1pPr>
          </a:lstStyle>
          <a:p>
            <a:pPr>
              <a:defRPr/>
            </a:pPr>
            <a:fld id="{2A7B266E-CF22-47F3-8619-6645D3F13956}"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p:spTree>
      <p:nvGrpSpPr>
        <p:cNvPr id="1" name=""/>
        <p:cNvGrpSpPr/>
        <p:nvPr/>
      </p:nvGrpSpPr>
      <p:grpSpPr>
        <a:xfrm>
          <a:off x="0" y="0"/>
          <a:ext cx="0" cy="0"/>
          <a:chOff x="0" y="0"/>
          <a:chExt cx="0" cy="0"/>
        </a:xfrm>
      </p:grpSpPr>
      <p:sp>
        <p:nvSpPr>
          <p:cNvPr id="3" name="Подзаголовок 2"/>
          <p:cNvSpPr txBox="1">
            <a:spLocks/>
          </p:cNvSpPr>
          <p:nvPr/>
        </p:nvSpPr>
        <p:spPr>
          <a:xfrm>
            <a:off x="1000125" y="2000250"/>
            <a:ext cx="6143625" cy="3786188"/>
          </a:xfrm>
          <a:prstGeom prst="rect">
            <a:avLst/>
          </a:prstGeom>
        </p:spPr>
        <p:txBody>
          <a:bodyPr/>
          <a:lstStyle>
            <a:lvl1pPr marL="0" indent="0" algn="ctr">
              <a:buNone/>
              <a:defRPr sz="1800">
                <a:solidFill>
                  <a:schemeClr val="bg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l" eaLnBrk="0" hangingPunct="0">
              <a:spcBef>
                <a:spcPct val="20000"/>
              </a:spcBef>
              <a:buFont typeface="Arial" charset="0"/>
              <a:buNone/>
              <a:defRPr/>
            </a:pPr>
            <a:endParaRPr lang="ru-RU" b="0" dirty="0">
              <a:solidFill>
                <a:schemeClr val="tx2">
                  <a:lumMod val="75000"/>
                </a:schemeClr>
              </a:solidFill>
            </a:endParaRPr>
          </a:p>
        </p:txBody>
      </p:sp>
      <p:sp>
        <p:nvSpPr>
          <p:cNvPr id="7"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4" name="Номер слайда 4"/>
          <p:cNvSpPr>
            <a:spLocks noGrp="1"/>
          </p:cNvSpPr>
          <p:nvPr>
            <p:ph type="sldNum" sz="quarter" idx="10"/>
          </p:nvPr>
        </p:nvSpPr>
        <p:spPr/>
        <p:txBody>
          <a:bodyPr rtlCol="0"/>
          <a:lstStyle>
            <a:lvl1pPr>
              <a:defRPr>
                <a:solidFill>
                  <a:schemeClr val="tx1">
                    <a:tint val="75000"/>
                  </a:schemeClr>
                </a:solidFill>
                <a:latin typeface="+mn-lt"/>
              </a:defRPr>
            </a:lvl1pPr>
          </a:lstStyle>
          <a:p>
            <a:pPr>
              <a:defRPr/>
            </a:pPr>
            <a:fld id="{C1B3FDC5-6460-4DC6-815E-3D886B15EBFC}" type="slidenum">
              <a:rPr lang="ru-RU"/>
              <a:pPr>
                <a:defRPr/>
              </a:pPr>
              <a:t>‹#›</a:t>
            </a:fld>
            <a:endParaRPr lang="ru-RU" dirty="0"/>
          </a:p>
        </p:txBody>
      </p:sp>
      <p:sp>
        <p:nvSpPr>
          <p:cNvPr id="5" name="Нижний колонтитул 4"/>
          <p:cNvSpPr>
            <a:spLocks noGrp="1"/>
          </p:cNvSpPr>
          <p:nvPr>
            <p:ph type="ftr" sz="quarter" idx="11"/>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6" name="Дата 14"/>
          <p:cNvSpPr>
            <a:spLocks noGrp="1"/>
          </p:cNvSpPr>
          <p:nvPr>
            <p:ph type="dt" sz="half" idx="12"/>
          </p:nvPr>
        </p:nvSpPr>
        <p:spPr>
          <a:xfrm>
            <a:off x="642938" y="6215063"/>
            <a:ext cx="4929187" cy="285750"/>
          </a:xfrm>
        </p:spPr>
        <p:txBody>
          <a:bodyPr/>
          <a:lstStyle>
            <a:lvl1pPr>
              <a:defRPr/>
            </a:lvl1pPr>
          </a:lstStyle>
          <a:p>
            <a:pPr>
              <a:defRPr/>
            </a:pPr>
            <a:fld id="{F8283B78-FC59-4D7E-B352-21A44EB0CB37}"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Текст с буллитами">
    <p:spTree>
      <p:nvGrpSpPr>
        <p:cNvPr id="1" name=""/>
        <p:cNvGrpSpPr/>
        <p:nvPr/>
      </p:nvGrpSpPr>
      <p:grpSpPr>
        <a:xfrm>
          <a:off x="0" y="0"/>
          <a:ext cx="0" cy="0"/>
          <a:chOff x="0" y="0"/>
          <a:chExt cx="0" cy="0"/>
        </a:xfrm>
      </p:grpSpPr>
      <p:sp>
        <p:nvSpPr>
          <p:cNvPr id="4" name="Заголовок 1"/>
          <p:cNvSpPr txBox="1">
            <a:spLocks/>
          </p:cNvSpPr>
          <p:nvPr/>
        </p:nvSpPr>
        <p:spPr>
          <a:xfrm>
            <a:off x="428625" y="1285875"/>
            <a:ext cx="8215313" cy="500063"/>
          </a:xfrm>
          <a:prstGeom prst="rect">
            <a:avLst/>
          </a:prstGeom>
        </p:spPr>
        <p:txBody>
          <a:bodyPr>
            <a:normAutofit/>
          </a:bodyPr>
          <a:lstStyle>
            <a:lvl1pPr>
              <a:defRPr sz="2400"/>
            </a:lvl1pPr>
          </a:lstStyle>
          <a:p>
            <a:pPr eaLnBrk="0" hangingPunct="0">
              <a:defRPr/>
            </a:pPr>
            <a:endParaRPr lang="ru-RU" b="0" dirty="0">
              <a:solidFill>
                <a:schemeClr val="tx2">
                  <a:lumMod val="75000"/>
                </a:schemeClr>
              </a:solidFill>
              <a:latin typeface="Tahoma" pitchFamily="34" charset="0"/>
              <a:ea typeface="Tahoma" pitchFamily="34" charset="0"/>
              <a:cs typeface="Tahoma" pitchFamily="34" charset="0"/>
            </a:endParaRPr>
          </a:p>
        </p:txBody>
      </p:sp>
      <p:sp>
        <p:nvSpPr>
          <p:cNvPr id="9" name="Текст 21"/>
          <p:cNvSpPr>
            <a:spLocks noGrp="1"/>
          </p:cNvSpPr>
          <p:nvPr>
            <p:ph idx="1"/>
          </p:nvPr>
        </p:nvSpPr>
        <p:spPr bwMode="auto">
          <a:xfrm>
            <a:off x="1071538" y="1806946"/>
            <a:ext cx="6215106" cy="3929060"/>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0">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i="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i="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14"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5" name="Номер слайда 4"/>
          <p:cNvSpPr>
            <a:spLocks noGrp="1"/>
          </p:cNvSpPr>
          <p:nvPr>
            <p:ph type="sldNum" sz="quarter" idx="10"/>
          </p:nvPr>
        </p:nvSpPr>
        <p:spPr/>
        <p:txBody>
          <a:bodyPr rtlCol="0"/>
          <a:lstStyle>
            <a:lvl1pPr>
              <a:defRPr>
                <a:solidFill>
                  <a:schemeClr val="tx1">
                    <a:tint val="75000"/>
                  </a:schemeClr>
                </a:solidFill>
                <a:latin typeface="+mn-lt"/>
              </a:defRPr>
            </a:lvl1pPr>
          </a:lstStyle>
          <a:p>
            <a:pPr>
              <a:defRPr/>
            </a:pPr>
            <a:fld id="{683B7E33-FACA-41E7-8F37-0A2AB7A08040}" type="slidenum">
              <a:rPr lang="ru-RU"/>
              <a:pPr>
                <a:defRPr/>
              </a:pPr>
              <a:t>‹#›</a:t>
            </a:fld>
            <a:endParaRPr lang="ru-RU" dirty="0"/>
          </a:p>
        </p:txBody>
      </p:sp>
      <p:sp>
        <p:nvSpPr>
          <p:cNvPr id="6" name="Нижний колонтитул 4"/>
          <p:cNvSpPr>
            <a:spLocks noGrp="1"/>
          </p:cNvSpPr>
          <p:nvPr>
            <p:ph type="ftr" sz="quarter" idx="11"/>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7" name="Дата 14"/>
          <p:cNvSpPr>
            <a:spLocks noGrp="1"/>
          </p:cNvSpPr>
          <p:nvPr>
            <p:ph type="dt" sz="half" idx="12"/>
          </p:nvPr>
        </p:nvSpPr>
        <p:spPr>
          <a:xfrm>
            <a:off x="642938" y="6215063"/>
            <a:ext cx="4929187" cy="285750"/>
          </a:xfrm>
        </p:spPr>
        <p:txBody>
          <a:bodyPr/>
          <a:lstStyle>
            <a:lvl1pPr>
              <a:defRPr/>
            </a:lvl1pPr>
          </a:lstStyle>
          <a:p>
            <a:pPr>
              <a:defRPr/>
            </a:pPr>
            <a:fld id="{273E9376-4337-450F-8A8E-A9DAECE8E147}"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Диаграмма  и текст">
    <p:spTree>
      <p:nvGrpSpPr>
        <p:cNvPr id="1" name=""/>
        <p:cNvGrpSpPr/>
        <p:nvPr/>
      </p:nvGrpSpPr>
      <p:grpSpPr>
        <a:xfrm>
          <a:off x="0" y="0"/>
          <a:ext cx="0" cy="0"/>
          <a:chOff x="0" y="0"/>
          <a:chExt cx="0" cy="0"/>
        </a:xfrm>
      </p:grpSpPr>
      <p:sp>
        <p:nvSpPr>
          <p:cNvPr id="5" name="Заголовок 1"/>
          <p:cNvSpPr txBox="1">
            <a:spLocks/>
          </p:cNvSpPr>
          <p:nvPr/>
        </p:nvSpPr>
        <p:spPr>
          <a:xfrm>
            <a:off x="428625" y="1285875"/>
            <a:ext cx="8215313" cy="500063"/>
          </a:xfrm>
          <a:prstGeom prst="rect">
            <a:avLst/>
          </a:prstGeom>
        </p:spPr>
        <p:txBody>
          <a:bodyPr>
            <a:normAutofit/>
          </a:bodyPr>
          <a:lstStyle>
            <a:lvl1pPr>
              <a:defRPr sz="2400"/>
            </a:lvl1pPr>
          </a:lstStyle>
          <a:p>
            <a:pPr eaLnBrk="0" hangingPunct="0">
              <a:defRPr/>
            </a:pPr>
            <a:endParaRPr lang="ru-RU" b="0" dirty="0">
              <a:solidFill>
                <a:schemeClr val="tx2">
                  <a:lumMod val="75000"/>
                </a:schemeClr>
              </a:solidFill>
              <a:latin typeface="Tahoma" pitchFamily="34" charset="0"/>
              <a:ea typeface="Tahoma" pitchFamily="34" charset="0"/>
              <a:cs typeface="Tahoma" pitchFamily="34" charset="0"/>
            </a:endParaRPr>
          </a:p>
        </p:txBody>
      </p:sp>
      <p:sp>
        <p:nvSpPr>
          <p:cNvPr id="6" name="Подзаголовок 2"/>
          <p:cNvSpPr txBox="1">
            <a:spLocks/>
          </p:cNvSpPr>
          <p:nvPr/>
        </p:nvSpPr>
        <p:spPr>
          <a:xfrm>
            <a:off x="928688" y="1857375"/>
            <a:ext cx="7215187" cy="500063"/>
          </a:xfrm>
          <a:prstGeom prst="rect">
            <a:avLst/>
          </a:prstGeom>
        </p:spPr>
        <p:txBody>
          <a:bodyPr/>
          <a:lstStyle>
            <a:lvl1pPr marL="0" indent="0" algn="ctr">
              <a:buNone/>
              <a:defRPr sz="1800">
                <a:solidFill>
                  <a:schemeClr val="bg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l" eaLnBrk="0" hangingPunct="0">
              <a:spcBef>
                <a:spcPct val="20000"/>
              </a:spcBef>
              <a:buFont typeface="Arial" charset="0"/>
              <a:buNone/>
              <a:defRPr/>
            </a:pPr>
            <a:endParaRPr lang="ru-RU" b="0" dirty="0">
              <a:solidFill>
                <a:schemeClr val="tx2">
                  <a:lumMod val="75000"/>
                </a:schemeClr>
              </a:solidFill>
            </a:endParaRPr>
          </a:p>
        </p:txBody>
      </p:sp>
      <p:sp>
        <p:nvSpPr>
          <p:cNvPr id="17"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10" name="Текст 21"/>
          <p:cNvSpPr>
            <a:spLocks noGrp="1"/>
          </p:cNvSpPr>
          <p:nvPr>
            <p:ph idx="13"/>
          </p:nvPr>
        </p:nvSpPr>
        <p:spPr bwMode="auto">
          <a:xfrm>
            <a:off x="4918842" y="1796435"/>
            <a:ext cx="3693593"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2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12" name="Текст 21"/>
          <p:cNvSpPr>
            <a:spLocks noGrp="1"/>
          </p:cNvSpPr>
          <p:nvPr>
            <p:ph idx="33"/>
          </p:nvPr>
        </p:nvSpPr>
        <p:spPr bwMode="auto">
          <a:xfrm>
            <a:off x="1066802" y="1801692"/>
            <a:ext cx="3693593"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2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7" name="Номер слайда 4"/>
          <p:cNvSpPr>
            <a:spLocks noGrp="1"/>
          </p:cNvSpPr>
          <p:nvPr>
            <p:ph type="sldNum" sz="quarter" idx="34"/>
          </p:nvPr>
        </p:nvSpPr>
        <p:spPr/>
        <p:txBody>
          <a:bodyPr rtlCol="0"/>
          <a:lstStyle>
            <a:lvl1pPr>
              <a:defRPr>
                <a:solidFill>
                  <a:schemeClr val="tx1">
                    <a:tint val="75000"/>
                  </a:schemeClr>
                </a:solidFill>
                <a:latin typeface="+mn-lt"/>
              </a:defRPr>
            </a:lvl1pPr>
          </a:lstStyle>
          <a:p>
            <a:pPr>
              <a:defRPr/>
            </a:pPr>
            <a:fld id="{1FB6A38D-2343-4280-9429-6F058BFF4C42}" type="slidenum">
              <a:rPr lang="ru-RU"/>
              <a:pPr>
                <a:defRPr/>
              </a:pPr>
              <a:t>‹#›</a:t>
            </a:fld>
            <a:endParaRPr lang="ru-RU" dirty="0"/>
          </a:p>
        </p:txBody>
      </p:sp>
      <p:sp>
        <p:nvSpPr>
          <p:cNvPr id="8" name="Нижний колонтитул 4"/>
          <p:cNvSpPr>
            <a:spLocks noGrp="1"/>
          </p:cNvSpPr>
          <p:nvPr>
            <p:ph type="ftr" sz="quarter" idx="35"/>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9" name="Дата 14"/>
          <p:cNvSpPr>
            <a:spLocks noGrp="1"/>
          </p:cNvSpPr>
          <p:nvPr>
            <p:ph type="dt" sz="half" idx="36"/>
          </p:nvPr>
        </p:nvSpPr>
        <p:spPr>
          <a:xfrm>
            <a:off x="642938" y="6215063"/>
            <a:ext cx="4929187" cy="285750"/>
          </a:xfrm>
        </p:spPr>
        <p:txBody>
          <a:bodyPr/>
          <a:lstStyle>
            <a:lvl1pPr>
              <a:defRPr/>
            </a:lvl1pPr>
          </a:lstStyle>
          <a:p>
            <a:pPr>
              <a:defRPr/>
            </a:pPr>
            <a:fld id="{C618F2E1-9C01-4F91-8DE8-512F0EF5DE33}"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Текст в две колонки">
    <p:spTree>
      <p:nvGrpSpPr>
        <p:cNvPr id="1" name=""/>
        <p:cNvGrpSpPr/>
        <p:nvPr/>
      </p:nvGrpSpPr>
      <p:grpSpPr>
        <a:xfrm>
          <a:off x="0" y="0"/>
          <a:ext cx="0" cy="0"/>
          <a:chOff x="0" y="0"/>
          <a:chExt cx="0" cy="0"/>
        </a:xfrm>
      </p:grpSpPr>
      <p:sp>
        <p:nvSpPr>
          <p:cNvPr id="13"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8" name="Текст 21"/>
          <p:cNvSpPr>
            <a:spLocks noGrp="1"/>
          </p:cNvSpPr>
          <p:nvPr>
            <p:ph idx="33"/>
          </p:nvPr>
        </p:nvSpPr>
        <p:spPr bwMode="auto">
          <a:xfrm>
            <a:off x="1066802" y="1801692"/>
            <a:ext cx="3693593"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2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9" name="Текст 21"/>
          <p:cNvSpPr>
            <a:spLocks noGrp="1"/>
          </p:cNvSpPr>
          <p:nvPr>
            <p:ph idx="34"/>
          </p:nvPr>
        </p:nvSpPr>
        <p:spPr bwMode="auto">
          <a:xfrm>
            <a:off x="4918722" y="1796442"/>
            <a:ext cx="3693593"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2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5" name="Номер слайда 4"/>
          <p:cNvSpPr>
            <a:spLocks noGrp="1"/>
          </p:cNvSpPr>
          <p:nvPr>
            <p:ph type="sldNum" sz="quarter" idx="35"/>
          </p:nvPr>
        </p:nvSpPr>
        <p:spPr/>
        <p:txBody>
          <a:bodyPr rtlCol="0"/>
          <a:lstStyle>
            <a:lvl1pPr>
              <a:defRPr>
                <a:solidFill>
                  <a:schemeClr val="tx1">
                    <a:tint val="75000"/>
                  </a:schemeClr>
                </a:solidFill>
                <a:latin typeface="+mn-lt"/>
              </a:defRPr>
            </a:lvl1pPr>
          </a:lstStyle>
          <a:p>
            <a:pPr>
              <a:defRPr/>
            </a:pPr>
            <a:fld id="{F6B48C09-71BA-4A95-AE2A-A3C5E13882BE}" type="slidenum">
              <a:rPr lang="ru-RU"/>
              <a:pPr>
                <a:defRPr/>
              </a:pPr>
              <a:t>‹#›</a:t>
            </a:fld>
            <a:endParaRPr lang="ru-RU" dirty="0"/>
          </a:p>
        </p:txBody>
      </p:sp>
      <p:sp>
        <p:nvSpPr>
          <p:cNvPr id="6" name="Нижний колонтитул 4"/>
          <p:cNvSpPr>
            <a:spLocks noGrp="1"/>
          </p:cNvSpPr>
          <p:nvPr>
            <p:ph type="ftr" sz="quarter" idx="36"/>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7" name="Дата 14"/>
          <p:cNvSpPr>
            <a:spLocks noGrp="1"/>
          </p:cNvSpPr>
          <p:nvPr>
            <p:ph type="dt" sz="half" idx="37"/>
          </p:nvPr>
        </p:nvSpPr>
        <p:spPr>
          <a:xfrm>
            <a:off x="642938" y="6215063"/>
            <a:ext cx="4929187" cy="285750"/>
          </a:xfrm>
        </p:spPr>
        <p:txBody>
          <a:bodyPr/>
          <a:lstStyle>
            <a:lvl1pPr>
              <a:defRPr/>
            </a:lvl1pPr>
          </a:lstStyle>
          <a:p>
            <a:pPr>
              <a:defRPr/>
            </a:pPr>
            <a:fld id="{37B0E5C8-9F9C-4AF3-AB9B-B0FC40493030}"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 Текст ">
    <p:spTree>
      <p:nvGrpSpPr>
        <p:cNvPr id="1" name=""/>
        <p:cNvGrpSpPr/>
        <p:nvPr/>
      </p:nvGrpSpPr>
      <p:grpSpPr>
        <a:xfrm>
          <a:off x="0" y="0"/>
          <a:ext cx="0" cy="0"/>
          <a:chOff x="0" y="0"/>
          <a:chExt cx="0" cy="0"/>
        </a:xfrm>
      </p:grpSpPr>
      <p:sp>
        <p:nvSpPr>
          <p:cNvPr id="10" name="Текст 21"/>
          <p:cNvSpPr>
            <a:spLocks noGrp="1"/>
          </p:cNvSpPr>
          <p:nvPr>
            <p:ph idx="1"/>
          </p:nvPr>
        </p:nvSpPr>
        <p:spPr bwMode="auto">
          <a:xfrm>
            <a:off x="1071538" y="1806945"/>
            <a:ext cx="6215106"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400" b="0">
                <a:solidFill>
                  <a:schemeClr val="bg1">
                    <a:lumMod val="50000"/>
                  </a:schemeClr>
                </a:solidFill>
                <a:latin typeface="+mj-lt"/>
                <a:cs typeface="Arial" pitchFamily="34" charset="0"/>
              </a:defRPr>
            </a:lvl5pPr>
          </a:lstStyle>
          <a:p>
            <a:pPr lvl="0"/>
            <a:r>
              <a:rPr lang="ru-RU" smtClean="0"/>
              <a:t>Образец текста</a:t>
            </a:r>
          </a:p>
        </p:txBody>
      </p:sp>
      <p:sp>
        <p:nvSpPr>
          <p:cNvPr id="11"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4" name="Номер слайда 4"/>
          <p:cNvSpPr>
            <a:spLocks noGrp="1"/>
          </p:cNvSpPr>
          <p:nvPr>
            <p:ph type="sldNum" sz="quarter" idx="10"/>
          </p:nvPr>
        </p:nvSpPr>
        <p:spPr/>
        <p:txBody>
          <a:bodyPr rtlCol="0"/>
          <a:lstStyle>
            <a:lvl1pPr>
              <a:defRPr>
                <a:solidFill>
                  <a:schemeClr val="tx1">
                    <a:tint val="75000"/>
                  </a:schemeClr>
                </a:solidFill>
                <a:latin typeface="+mn-lt"/>
              </a:defRPr>
            </a:lvl1pPr>
          </a:lstStyle>
          <a:p>
            <a:pPr>
              <a:defRPr/>
            </a:pPr>
            <a:fld id="{B184E885-206A-4375-9B84-BF7F1D2BE77B}" type="slidenum">
              <a:rPr lang="ru-RU"/>
              <a:pPr>
                <a:defRPr/>
              </a:pPr>
              <a:t>‹#›</a:t>
            </a:fld>
            <a:endParaRPr lang="ru-RU" dirty="0"/>
          </a:p>
        </p:txBody>
      </p:sp>
      <p:sp>
        <p:nvSpPr>
          <p:cNvPr id="5" name="Дата 14"/>
          <p:cNvSpPr>
            <a:spLocks noGrp="1"/>
          </p:cNvSpPr>
          <p:nvPr>
            <p:ph type="dt" sz="half" idx="11"/>
          </p:nvPr>
        </p:nvSpPr>
        <p:spPr>
          <a:xfrm>
            <a:off x="642938" y="6215063"/>
            <a:ext cx="4929187" cy="285750"/>
          </a:xfrm>
        </p:spPr>
        <p:txBody>
          <a:bodyPr/>
          <a:lstStyle>
            <a:lvl1pPr>
              <a:defRPr/>
            </a:lvl1pPr>
          </a:lstStyle>
          <a:p>
            <a:pPr>
              <a:defRPr/>
            </a:pPr>
            <a:fld id="{F38518FE-C271-4C37-9DCF-D164B985AF43}" type="datetime1">
              <a:rPr lang="ru-RU"/>
              <a:pPr>
                <a:defRPr/>
              </a:pPr>
              <a:t>21.06.2011</a:t>
            </a:fld>
            <a:r>
              <a:rPr lang="ru-RU"/>
              <a:t>НАЗВАНИЕ ПРЕЗЕНТАЦИИ ( КАПИТУЛЬНЫЙ НАБОР)колонтитул</a:t>
            </a:r>
          </a:p>
        </p:txBody>
      </p:sp>
      <p:sp>
        <p:nvSpPr>
          <p:cNvPr id="6" name="Нижний колонтитул 4"/>
          <p:cNvSpPr>
            <a:spLocks noGrp="1"/>
          </p:cNvSpPr>
          <p:nvPr>
            <p:ph type="ftr" sz="quarter" idx="12"/>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Картинка  и текст">
    <p:spTree>
      <p:nvGrpSpPr>
        <p:cNvPr id="1" name=""/>
        <p:cNvGrpSpPr/>
        <p:nvPr/>
      </p:nvGrpSpPr>
      <p:grpSpPr>
        <a:xfrm>
          <a:off x="0" y="0"/>
          <a:ext cx="0" cy="0"/>
          <a:chOff x="0" y="0"/>
          <a:chExt cx="0" cy="0"/>
        </a:xfrm>
      </p:grpSpPr>
      <p:sp>
        <p:nvSpPr>
          <p:cNvPr id="5" name="Заголовок 1"/>
          <p:cNvSpPr txBox="1">
            <a:spLocks/>
          </p:cNvSpPr>
          <p:nvPr/>
        </p:nvSpPr>
        <p:spPr>
          <a:xfrm>
            <a:off x="428625" y="1285875"/>
            <a:ext cx="8215313" cy="500063"/>
          </a:xfrm>
          <a:prstGeom prst="rect">
            <a:avLst/>
          </a:prstGeom>
        </p:spPr>
        <p:txBody>
          <a:bodyPr>
            <a:normAutofit/>
          </a:bodyPr>
          <a:lstStyle>
            <a:lvl1pPr>
              <a:defRPr sz="2400"/>
            </a:lvl1pPr>
          </a:lstStyle>
          <a:p>
            <a:pPr eaLnBrk="0" hangingPunct="0">
              <a:defRPr/>
            </a:pPr>
            <a:endParaRPr lang="ru-RU" b="0" dirty="0">
              <a:solidFill>
                <a:schemeClr val="tx2">
                  <a:lumMod val="75000"/>
                </a:schemeClr>
              </a:solidFill>
              <a:latin typeface="Tahoma" pitchFamily="34" charset="0"/>
              <a:ea typeface="Tahoma" pitchFamily="34" charset="0"/>
              <a:cs typeface="Tahoma" pitchFamily="34" charset="0"/>
            </a:endParaRPr>
          </a:p>
        </p:txBody>
      </p:sp>
      <p:sp>
        <p:nvSpPr>
          <p:cNvPr id="6" name="Подзаголовок 2"/>
          <p:cNvSpPr txBox="1">
            <a:spLocks/>
          </p:cNvSpPr>
          <p:nvPr/>
        </p:nvSpPr>
        <p:spPr>
          <a:xfrm>
            <a:off x="928688" y="1857375"/>
            <a:ext cx="7215187" cy="500063"/>
          </a:xfrm>
          <a:prstGeom prst="rect">
            <a:avLst/>
          </a:prstGeom>
        </p:spPr>
        <p:txBody>
          <a:bodyPr/>
          <a:lstStyle>
            <a:lvl1pPr marL="0" indent="0" algn="ctr">
              <a:buNone/>
              <a:defRPr sz="1800">
                <a:solidFill>
                  <a:schemeClr val="bg1"/>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l" eaLnBrk="0" hangingPunct="0">
              <a:spcBef>
                <a:spcPct val="20000"/>
              </a:spcBef>
              <a:buFont typeface="Arial" charset="0"/>
              <a:buNone/>
              <a:defRPr/>
            </a:pPr>
            <a:endParaRPr lang="ru-RU" b="0" dirty="0">
              <a:solidFill>
                <a:schemeClr val="tx2">
                  <a:lumMod val="75000"/>
                </a:schemeClr>
              </a:solidFill>
            </a:endParaRPr>
          </a:p>
        </p:txBody>
      </p:sp>
      <p:sp>
        <p:nvSpPr>
          <p:cNvPr id="10" name="Рисунок 2"/>
          <p:cNvSpPr>
            <a:spLocks noGrp="1"/>
          </p:cNvSpPr>
          <p:nvPr>
            <p:ph type="pic" idx="1"/>
          </p:nvPr>
        </p:nvSpPr>
        <p:spPr>
          <a:xfrm>
            <a:off x="1121955" y="1882588"/>
            <a:ext cx="3670763" cy="4076776"/>
          </a:xfrm>
          <a:prstGeom prst="rect">
            <a:avLst/>
          </a:prstGeo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dirty="0"/>
          </a:p>
        </p:txBody>
      </p:sp>
      <p:sp>
        <p:nvSpPr>
          <p:cNvPr id="15" name="Текст 21"/>
          <p:cNvSpPr>
            <a:spLocks noGrp="1"/>
          </p:cNvSpPr>
          <p:nvPr>
            <p:ph idx="13"/>
          </p:nvPr>
        </p:nvSpPr>
        <p:spPr bwMode="auto">
          <a:xfrm>
            <a:off x="4918842" y="1806945"/>
            <a:ext cx="3693593" cy="4152419"/>
          </a:xfrm>
          <a:prstGeom prst="rect">
            <a:avLst/>
          </a:prstGeom>
          <a:noFill/>
          <a:ln w="9525">
            <a:noFill/>
            <a:miter lim="800000"/>
            <a:headEnd/>
            <a:tailEnd/>
          </a:ln>
        </p:spPr>
        <p:txBody>
          <a:bodyPr/>
          <a:lstStyle>
            <a:lvl1pPr marL="0" indent="0" algn="just">
              <a:buNone/>
              <a:defRPr sz="1400" b="0">
                <a:solidFill>
                  <a:schemeClr val="bg2">
                    <a:lumMod val="25000"/>
                  </a:schemeClr>
                </a:solidFill>
                <a:latin typeface="+mj-lt"/>
                <a:cs typeface="Arial" pitchFamily="34" charset="0"/>
              </a:defRPr>
            </a:lvl1pPr>
            <a:lvl2pPr marL="85725" indent="180975">
              <a:buClr>
                <a:srgbClr val="A44AA6"/>
              </a:buClr>
              <a:buSzPct val="65000"/>
              <a:buFont typeface="Franklin Gothic Book" pitchFamily="34" charset="0"/>
              <a:buChar char="►"/>
              <a:defRPr sz="1400" b="0" i="1">
                <a:solidFill>
                  <a:schemeClr val="bg2">
                    <a:lumMod val="25000"/>
                  </a:schemeClr>
                </a:solidFill>
                <a:latin typeface="+mj-lt"/>
                <a:cs typeface="Arial" pitchFamily="34" charset="0"/>
              </a:defRPr>
            </a:lvl2pPr>
            <a:lvl3pPr marL="266700" indent="185738">
              <a:buClr>
                <a:srgbClr val="A44AA6"/>
              </a:buClr>
              <a:buSzPct val="58000"/>
              <a:buFont typeface="Franklin Gothic Book" pitchFamily="34" charset="0"/>
              <a:buChar char="▼"/>
              <a:defRPr sz="1400" b="0">
                <a:solidFill>
                  <a:schemeClr val="bg2">
                    <a:lumMod val="25000"/>
                  </a:schemeClr>
                </a:solidFill>
                <a:latin typeface="+mj-lt"/>
                <a:cs typeface="Arial" pitchFamily="34" charset="0"/>
              </a:defRPr>
            </a:lvl3pPr>
            <a:lvl4pPr marL="542925" indent="171450">
              <a:buClr>
                <a:srgbClr val="A44AA6"/>
              </a:buClr>
              <a:buFont typeface="Arial" pitchFamily="34" charset="0"/>
              <a:buChar char="−"/>
              <a:defRPr sz="1400" b="0">
                <a:solidFill>
                  <a:schemeClr val="bg2">
                    <a:lumMod val="25000"/>
                  </a:schemeClr>
                </a:solidFill>
                <a:latin typeface="+mj-lt"/>
                <a:cs typeface="Arial" pitchFamily="34" charset="0"/>
              </a:defRPr>
            </a:lvl4pPr>
            <a:lvl5pPr marL="714375" indent="177800">
              <a:buFont typeface="Arial" pitchFamily="34" charset="0"/>
              <a:buChar char="«"/>
              <a:defRPr sz="1200" b="0">
                <a:solidFill>
                  <a:schemeClr val="bg1">
                    <a:lumMod val="50000"/>
                  </a:schemeClr>
                </a:solidFill>
                <a:latin typeface="+mj-lt"/>
                <a:cs typeface="Arial" pitchFamily="34" charset="0"/>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noProof="0" dirty="0" smtClean="0"/>
          </a:p>
        </p:txBody>
      </p:sp>
      <p:sp>
        <p:nvSpPr>
          <p:cNvPr id="17" name="Заголовок 20"/>
          <p:cNvSpPr>
            <a:spLocks noGrp="1"/>
          </p:cNvSpPr>
          <p:nvPr>
            <p:ph type="title"/>
          </p:nvPr>
        </p:nvSpPr>
        <p:spPr bwMode="auto">
          <a:xfrm>
            <a:off x="3857620" y="357166"/>
            <a:ext cx="4729166" cy="642942"/>
          </a:xfrm>
          <a:prstGeom prst="rect">
            <a:avLst/>
          </a:prstGeom>
          <a:noFill/>
          <a:ln w="9525">
            <a:noFill/>
            <a:miter lim="800000"/>
            <a:headEnd/>
            <a:tailEnd/>
          </a:ln>
        </p:spPr>
        <p:txBody>
          <a:bodyPr/>
          <a:lstStyle>
            <a:lvl1pPr>
              <a:defRPr sz="1800">
                <a:latin typeface="+mj-lt"/>
              </a:defRPr>
            </a:lvl1pPr>
          </a:lstStyle>
          <a:p>
            <a:pPr lvl="0"/>
            <a:r>
              <a:rPr lang="ru-RU" smtClean="0"/>
              <a:t>Образец заголовка</a:t>
            </a:r>
            <a:endParaRPr lang="ru-RU" dirty="0" smtClean="0"/>
          </a:p>
        </p:txBody>
      </p:sp>
      <p:sp>
        <p:nvSpPr>
          <p:cNvPr id="7" name="Номер слайда 4"/>
          <p:cNvSpPr>
            <a:spLocks noGrp="1"/>
          </p:cNvSpPr>
          <p:nvPr>
            <p:ph type="sldNum" sz="quarter" idx="14"/>
          </p:nvPr>
        </p:nvSpPr>
        <p:spPr/>
        <p:txBody>
          <a:bodyPr rtlCol="0"/>
          <a:lstStyle>
            <a:lvl1pPr>
              <a:defRPr>
                <a:solidFill>
                  <a:schemeClr val="tx1">
                    <a:tint val="75000"/>
                  </a:schemeClr>
                </a:solidFill>
                <a:latin typeface="+mn-lt"/>
              </a:defRPr>
            </a:lvl1pPr>
          </a:lstStyle>
          <a:p>
            <a:pPr>
              <a:defRPr/>
            </a:pPr>
            <a:fld id="{85EE6D77-65BF-4357-9F30-9D1309FE7318}" type="slidenum">
              <a:rPr lang="ru-RU"/>
              <a:pPr>
                <a:defRPr/>
              </a:pPr>
              <a:t>‹#›</a:t>
            </a:fld>
            <a:endParaRPr lang="ru-RU" dirty="0"/>
          </a:p>
        </p:txBody>
      </p:sp>
      <p:sp>
        <p:nvSpPr>
          <p:cNvPr id="8" name="Нижний колонтитул 4"/>
          <p:cNvSpPr>
            <a:spLocks noGrp="1"/>
          </p:cNvSpPr>
          <p:nvPr>
            <p:ph type="ftr" sz="quarter" idx="15"/>
          </p:nvPr>
        </p:nvSpPr>
        <p:spPr>
          <a:xfrm>
            <a:off x="1071563" y="1349375"/>
            <a:ext cx="6215062" cy="365125"/>
          </a:xfrm>
          <a:prstGeom prst="rect">
            <a:avLst/>
          </a:prstGeom>
        </p:spPr>
        <p:txBody>
          <a:bodyPr vert="horz" wrap="square" lIns="91440" tIns="45720" rIns="91440" bIns="45720" numCol="1" anchor="t" anchorCtr="0" compatLnSpc="1">
            <a:prstTxWarp prst="textNoShape">
              <a:avLst/>
            </a:prstTxWarp>
          </a:bodyPr>
          <a:lstStyle>
            <a:lvl1pPr algn="l">
              <a:defRPr sz="1800">
                <a:solidFill>
                  <a:srgbClr val="4E4D5F"/>
                </a:solidFill>
                <a:latin typeface="Franklin Gothic Book" pitchFamily="34" charset="0"/>
              </a:defRPr>
            </a:lvl1pPr>
          </a:lstStyle>
          <a:p>
            <a:pPr>
              <a:defRPr/>
            </a:pPr>
            <a:r>
              <a:rPr lang="ru-RU"/>
              <a:t>Подзаголовок</a:t>
            </a:r>
          </a:p>
        </p:txBody>
      </p:sp>
      <p:sp>
        <p:nvSpPr>
          <p:cNvPr id="9" name="Дата 14"/>
          <p:cNvSpPr>
            <a:spLocks noGrp="1"/>
          </p:cNvSpPr>
          <p:nvPr>
            <p:ph type="dt" sz="half" idx="16"/>
          </p:nvPr>
        </p:nvSpPr>
        <p:spPr>
          <a:xfrm>
            <a:off x="642938" y="6215063"/>
            <a:ext cx="4929187" cy="285750"/>
          </a:xfrm>
        </p:spPr>
        <p:txBody>
          <a:bodyPr/>
          <a:lstStyle>
            <a:lvl1pPr>
              <a:defRPr/>
            </a:lvl1pPr>
          </a:lstStyle>
          <a:p>
            <a:pPr>
              <a:defRPr/>
            </a:pPr>
            <a:fld id="{514C568A-77B5-4969-9207-B8F16BF79FB6}" type="datetime1">
              <a:rPr lang="ru-RU"/>
              <a:pPr>
                <a:defRPr/>
              </a:pPr>
              <a:t>21.06.2011</a:t>
            </a:fld>
            <a:r>
              <a:rPr lang="ru-RU"/>
              <a:t>НАЗВАНИЕ ПРЕЗЕНТАЦИИ ( КАПИТУЛЬНЫЙ НАБОР)колонтитул</a:t>
            </a: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Дата 3"/>
          <p:cNvSpPr>
            <a:spLocks noGrp="1"/>
          </p:cNvSpPr>
          <p:nvPr>
            <p:ph type="dt" sz="half" idx="2"/>
          </p:nvPr>
        </p:nvSpPr>
        <p:spPr>
          <a:xfrm>
            <a:off x="642938" y="6200775"/>
            <a:ext cx="4884737" cy="293688"/>
          </a:xfrm>
          <a:prstGeom prst="rect">
            <a:avLst/>
          </a:prstGeom>
        </p:spPr>
        <p:txBody>
          <a:bodyPr vert="horz" wrap="square" lIns="91440" tIns="45720" rIns="91440" bIns="45720" numCol="1" anchor="ctr" anchorCtr="0" compatLnSpc="1">
            <a:prstTxWarp prst="textNoShape">
              <a:avLst/>
            </a:prstTxWarp>
          </a:bodyPr>
          <a:lstStyle>
            <a:lvl1pPr algn="l">
              <a:defRPr b="0">
                <a:solidFill>
                  <a:srgbClr val="938E92"/>
                </a:solidFill>
                <a:latin typeface="Franklin Gothic Book" pitchFamily="34" charset="0"/>
              </a:defRPr>
            </a:lvl1pPr>
          </a:lstStyle>
          <a:p>
            <a:pPr>
              <a:defRPr/>
            </a:pPr>
            <a:fld id="{B7CB4C0C-3CFB-46DA-BBD3-BC906E2219FA}" type="datetime1">
              <a:rPr lang="ru-RU"/>
              <a:pPr>
                <a:defRPr/>
              </a:pPr>
              <a:t>21.06.2011</a:t>
            </a:fld>
            <a:r>
              <a:rPr lang="ru-RU"/>
              <a:t>НАЗВАНИЕ ПРЕЗЕНТАЦИИ ( КАПИТУЛЬНЫЙ НАБОР)колонтитул</a:t>
            </a:r>
          </a:p>
        </p:txBody>
      </p:sp>
      <p:sp>
        <p:nvSpPr>
          <p:cNvPr id="6" name="Номер слайда 5"/>
          <p:cNvSpPr>
            <a:spLocks noGrp="1"/>
          </p:cNvSpPr>
          <p:nvPr>
            <p:ph type="sldNum" sz="quarter" idx="4"/>
          </p:nvPr>
        </p:nvSpPr>
        <p:spPr>
          <a:xfrm>
            <a:off x="5870575" y="6200775"/>
            <a:ext cx="1143000" cy="285750"/>
          </a:xfrm>
          <a:prstGeom prst="rect">
            <a:avLst/>
          </a:prstGeom>
        </p:spPr>
        <p:txBody>
          <a:bodyPr vert="horz" wrap="square" lIns="91440" tIns="45720" rIns="91440" bIns="45720" numCol="1" anchor="ctr" anchorCtr="0" compatLnSpc="1">
            <a:prstTxWarp prst="textNoShape">
              <a:avLst/>
            </a:prstTxWarp>
          </a:bodyPr>
          <a:lstStyle>
            <a:lvl1pPr algn="r">
              <a:defRPr sz="1000" b="0">
                <a:solidFill>
                  <a:srgbClr val="938E92"/>
                </a:solidFill>
                <a:latin typeface="Franklin Gothic Book" pitchFamily="34" charset="0"/>
              </a:defRPr>
            </a:lvl1pPr>
          </a:lstStyle>
          <a:p>
            <a:pPr>
              <a:defRPr/>
            </a:pPr>
            <a:fld id="{1A1553D7-B6F4-425B-BA34-C2B031933583}" type="slidenum">
              <a:rPr lang="ru-RU"/>
              <a:pPr>
                <a:defRPr/>
              </a:pPr>
              <a:t>‹#›</a:t>
            </a:fld>
            <a:r>
              <a:rPr lang="ru-RU"/>
              <a:t>1</a:t>
            </a:r>
          </a:p>
        </p:txBody>
      </p:sp>
      <p:sp>
        <p:nvSpPr>
          <p:cNvPr id="25" name="TextBox 24"/>
          <p:cNvSpPr txBox="1"/>
          <p:nvPr/>
        </p:nvSpPr>
        <p:spPr>
          <a:xfrm>
            <a:off x="5715000" y="6219825"/>
            <a:ext cx="2643188" cy="246063"/>
          </a:xfrm>
          <a:prstGeom prst="rect">
            <a:avLst/>
          </a:prstGeom>
          <a:noFill/>
        </p:spPr>
        <p:txBody>
          <a:bodyPr>
            <a:spAutoFit/>
          </a:bodyPr>
          <a:lstStyle/>
          <a:p>
            <a:pPr algn="r">
              <a:defRPr/>
            </a:pPr>
            <a:r>
              <a:rPr lang="ru-RU" sz="1000" b="0" dirty="0">
                <a:solidFill>
                  <a:schemeClr val="bg1">
                    <a:lumMod val="65000"/>
                  </a:schemeClr>
                </a:solidFill>
                <a:latin typeface="+mn-lt"/>
              </a:rPr>
              <a:t>Слайд </a:t>
            </a:r>
            <a:r>
              <a:rPr lang="ru-RU" sz="1000" b="0" dirty="0">
                <a:solidFill>
                  <a:srgbClr val="A44AA6"/>
                </a:solidFill>
                <a:latin typeface="+mn-lt"/>
              </a:rPr>
              <a:t>    </a:t>
            </a:r>
            <a:r>
              <a:rPr lang="ru-RU" sz="1000" b="0" dirty="0">
                <a:solidFill>
                  <a:schemeClr val="bg2">
                    <a:lumMod val="50000"/>
                  </a:schemeClr>
                </a:solidFill>
                <a:latin typeface="+mn-lt"/>
              </a:rPr>
              <a:t>                           </a:t>
            </a:r>
            <a:r>
              <a:rPr lang="en-US" sz="1000" dirty="0">
                <a:solidFill>
                  <a:schemeClr val="bg2">
                    <a:lumMod val="50000"/>
                  </a:schemeClr>
                </a:solidFill>
                <a:latin typeface="+mn-lt"/>
              </a:rPr>
              <a:t>www.pgplaw.ru</a:t>
            </a:r>
            <a:endParaRPr lang="ru-RU" sz="1000" dirty="0">
              <a:solidFill>
                <a:schemeClr val="bg2">
                  <a:lumMod val="50000"/>
                </a:schemeClr>
              </a:solidFill>
              <a:latin typeface="+mn-lt"/>
            </a:endParaRPr>
          </a:p>
        </p:txBody>
      </p:sp>
      <p:pic>
        <p:nvPicPr>
          <p:cNvPr id="1029" name="Рисунок 14" descr="пеплого.png"/>
          <p:cNvPicPr>
            <a:picLocks noChangeAspect="1"/>
          </p:cNvPicPr>
          <p:nvPr/>
        </p:nvPicPr>
        <p:blipFill>
          <a:blip r:embed="rId16" cstate="print"/>
          <a:srcRect/>
          <a:stretch>
            <a:fillRect/>
          </a:stretch>
        </p:blipFill>
        <p:spPr bwMode="auto">
          <a:xfrm>
            <a:off x="500063" y="357188"/>
            <a:ext cx="1714500" cy="679450"/>
          </a:xfrm>
          <a:prstGeom prst="rect">
            <a:avLst/>
          </a:prstGeom>
          <a:noFill/>
          <a:ln w="9525">
            <a:noFill/>
            <a:miter lim="800000"/>
            <a:headEnd/>
            <a:tailEnd/>
          </a:ln>
        </p:spPr>
      </p:pic>
      <p:pic>
        <p:nvPicPr>
          <p:cNvPr id="1030" name="Рисунок 16" descr="полоска.png"/>
          <p:cNvPicPr>
            <a:picLocks noChangeAspect="1"/>
          </p:cNvPicPr>
          <p:nvPr/>
        </p:nvPicPr>
        <p:blipFill>
          <a:blip r:embed="rId17" cstate="print"/>
          <a:srcRect/>
          <a:stretch>
            <a:fillRect/>
          </a:stretch>
        </p:blipFill>
        <p:spPr bwMode="auto">
          <a:xfrm>
            <a:off x="500063" y="6197600"/>
            <a:ext cx="8143875" cy="309563"/>
          </a:xfrm>
          <a:prstGeom prst="rect">
            <a:avLst/>
          </a:prstGeom>
          <a:noFill/>
          <a:ln w="9525">
            <a:noFill/>
            <a:miter lim="800000"/>
            <a:headEnd/>
            <a:tailEnd/>
          </a:ln>
        </p:spPr>
      </p:pic>
      <p:cxnSp>
        <p:nvCxnSpPr>
          <p:cNvPr id="19" name="Прямая соединительная линия 18"/>
          <p:cNvCxnSpPr/>
          <p:nvPr/>
        </p:nvCxnSpPr>
        <p:spPr>
          <a:xfrm rot="5400000">
            <a:off x="3465512" y="677863"/>
            <a:ext cx="500063" cy="1588"/>
          </a:xfrm>
          <a:prstGeom prst="line">
            <a:avLst/>
          </a:prstGeom>
          <a:ln w="31750" cap="rnd">
            <a:solidFill>
              <a:srgbClr val="486364"/>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rot="5400000">
            <a:off x="7073106" y="6352382"/>
            <a:ext cx="142875" cy="1588"/>
          </a:xfrm>
          <a:prstGeom prst="line">
            <a:avLst/>
          </a:prstGeom>
          <a:ln w="22225">
            <a:solidFill>
              <a:srgbClr val="A44AA6"/>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rot="5400000">
            <a:off x="5501481" y="6352382"/>
            <a:ext cx="142875" cy="1588"/>
          </a:xfrm>
          <a:prstGeom prst="line">
            <a:avLst/>
          </a:prstGeom>
          <a:ln w="22225">
            <a:solidFill>
              <a:srgbClr val="A44AA6"/>
            </a:solidFill>
          </a:ln>
        </p:spPr>
        <p:style>
          <a:lnRef idx="1">
            <a:schemeClr val="accent1"/>
          </a:lnRef>
          <a:fillRef idx="0">
            <a:schemeClr val="accent1"/>
          </a:fillRef>
          <a:effectRef idx="0">
            <a:schemeClr val="accent1"/>
          </a:effectRef>
          <a:fontRef idx="minor">
            <a:schemeClr val="tx1"/>
          </a:fontRef>
        </p:style>
      </p:cxnSp>
      <p:sp>
        <p:nvSpPr>
          <p:cNvPr id="12" name="Нижний колонтитул 10"/>
          <p:cNvSpPr txBox="1">
            <a:spLocks/>
          </p:cNvSpPr>
          <p:nvPr/>
        </p:nvSpPr>
        <p:spPr bwMode="auto">
          <a:xfrm>
            <a:off x="1104900" y="1420813"/>
            <a:ext cx="2895600" cy="365125"/>
          </a:xfrm>
          <a:prstGeom prst="rect">
            <a:avLst/>
          </a:prstGeom>
          <a:noFill/>
          <a:ln>
            <a:miter lim="800000"/>
            <a:headEnd/>
            <a:tailEnd/>
          </a:ln>
        </p:spPr>
        <p:txBody>
          <a:bodyPr/>
          <a:lstStyle/>
          <a:p>
            <a:pPr>
              <a:defRPr/>
            </a:pPr>
            <a:endParaRPr lang="ru-RU" sz="1800" dirty="0">
              <a:solidFill>
                <a:schemeClr val="bg2">
                  <a:lumMod val="50000"/>
                </a:schemeClr>
              </a:solidFill>
              <a:latin typeface="+mj-lt"/>
            </a:endParaRPr>
          </a:p>
        </p:txBody>
      </p:sp>
    </p:spTree>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Lst>
  <p:transition>
    <p:random/>
  </p:transition>
  <p:hf hdr="0"/>
  <p:txStyles>
    <p:titleStyle>
      <a:lvl1pPr algn="l" rtl="0" eaLnBrk="0" fontAlgn="base" hangingPunct="0">
        <a:spcBef>
          <a:spcPct val="0"/>
        </a:spcBef>
        <a:spcAft>
          <a:spcPct val="0"/>
        </a:spcAft>
        <a:defRPr sz="4400" b="1" kern="1200">
          <a:solidFill>
            <a:srgbClr val="A44AA6"/>
          </a:solidFill>
          <a:latin typeface="Arial" pitchFamily="34" charset="0"/>
          <a:ea typeface="Tahoma" pitchFamily="34" charset="0"/>
          <a:cs typeface="Arial" pitchFamily="34" charset="0"/>
        </a:defRPr>
      </a:lvl1pPr>
      <a:lvl2pPr algn="l" rtl="0" eaLnBrk="0" fontAlgn="base" hangingPunct="0">
        <a:spcBef>
          <a:spcPct val="0"/>
        </a:spcBef>
        <a:spcAft>
          <a:spcPct val="0"/>
        </a:spcAft>
        <a:defRPr sz="4400" b="1">
          <a:solidFill>
            <a:srgbClr val="A44AA6"/>
          </a:solidFill>
          <a:latin typeface="Arial" charset="0"/>
          <a:ea typeface="Tahoma" pitchFamily="34" charset="0"/>
          <a:cs typeface="Arial" charset="0"/>
        </a:defRPr>
      </a:lvl2pPr>
      <a:lvl3pPr algn="l" rtl="0" eaLnBrk="0" fontAlgn="base" hangingPunct="0">
        <a:spcBef>
          <a:spcPct val="0"/>
        </a:spcBef>
        <a:spcAft>
          <a:spcPct val="0"/>
        </a:spcAft>
        <a:defRPr sz="4400" b="1">
          <a:solidFill>
            <a:srgbClr val="A44AA6"/>
          </a:solidFill>
          <a:latin typeface="Arial" charset="0"/>
          <a:ea typeface="Tahoma" pitchFamily="34" charset="0"/>
          <a:cs typeface="Arial" charset="0"/>
        </a:defRPr>
      </a:lvl3pPr>
      <a:lvl4pPr algn="l" rtl="0" eaLnBrk="0" fontAlgn="base" hangingPunct="0">
        <a:spcBef>
          <a:spcPct val="0"/>
        </a:spcBef>
        <a:spcAft>
          <a:spcPct val="0"/>
        </a:spcAft>
        <a:defRPr sz="4400" b="1">
          <a:solidFill>
            <a:srgbClr val="A44AA6"/>
          </a:solidFill>
          <a:latin typeface="Arial" charset="0"/>
          <a:ea typeface="Tahoma" pitchFamily="34" charset="0"/>
          <a:cs typeface="Arial" charset="0"/>
        </a:defRPr>
      </a:lvl4pPr>
      <a:lvl5pPr algn="l" rtl="0" eaLnBrk="0" fontAlgn="base" hangingPunct="0">
        <a:spcBef>
          <a:spcPct val="0"/>
        </a:spcBef>
        <a:spcAft>
          <a:spcPct val="0"/>
        </a:spcAft>
        <a:defRPr sz="4400" b="1">
          <a:solidFill>
            <a:srgbClr val="A44AA6"/>
          </a:solidFill>
          <a:latin typeface="Arial" charset="0"/>
          <a:ea typeface="Tahoma" pitchFamily="34" charset="0"/>
          <a:cs typeface="Arial" charset="0"/>
        </a:defRPr>
      </a:lvl5pPr>
      <a:lvl6pPr marL="457200" algn="l" rtl="0" eaLnBrk="1" fontAlgn="base" hangingPunct="1">
        <a:spcBef>
          <a:spcPct val="0"/>
        </a:spcBef>
        <a:spcAft>
          <a:spcPct val="0"/>
        </a:spcAft>
        <a:defRPr>
          <a:solidFill>
            <a:schemeClr val="bg1"/>
          </a:solidFill>
          <a:latin typeface="Tahoma" pitchFamily="34" charset="0"/>
          <a:cs typeface="Tahoma" pitchFamily="34" charset="0"/>
        </a:defRPr>
      </a:lvl6pPr>
      <a:lvl7pPr marL="914400" algn="l" rtl="0" eaLnBrk="1" fontAlgn="base" hangingPunct="1">
        <a:spcBef>
          <a:spcPct val="0"/>
        </a:spcBef>
        <a:spcAft>
          <a:spcPct val="0"/>
        </a:spcAft>
        <a:defRPr>
          <a:solidFill>
            <a:schemeClr val="bg1"/>
          </a:solidFill>
          <a:latin typeface="Tahoma" pitchFamily="34" charset="0"/>
          <a:cs typeface="Tahoma" pitchFamily="34" charset="0"/>
        </a:defRPr>
      </a:lvl7pPr>
      <a:lvl8pPr marL="1371600" algn="l" rtl="0" eaLnBrk="1" fontAlgn="base" hangingPunct="1">
        <a:spcBef>
          <a:spcPct val="0"/>
        </a:spcBef>
        <a:spcAft>
          <a:spcPct val="0"/>
        </a:spcAft>
        <a:defRPr>
          <a:solidFill>
            <a:schemeClr val="bg1"/>
          </a:solidFill>
          <a:latin typeface="Tahoma" pitchFamily="34" charset="0"/>
          <a:cs typeface="Tahoma" pitchFamily="34" charset="0"/>
        </a:defRPr>
      </a:lvl8pPr>
      <a:lvl9pPr marL="1828800" algn="l" rtl="0" eaLnBrk="1" fontAlgn="base" hangingPunct="1">
        <a:spcBef>
          <a:spcPct val="0"/>
        </a:spcBef>
        <a:spcAft>
          <a:spcPct val="0"/>
        </a:spcAft>
        <a:defRPr>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charset="0"/>
        <a:buChar char="•"/>
        <a:defRPr sz="1400" kern="1200">
          <a:solidFill>
            <a:srgbClr val="3C3C3C"/>
          </a:solidFill>
          <a:latin typeface="Arial" pitchFamily="34" charset="0"/>
          <a:ea typeface="Tahoma" pitchFamily="34" charset="0"/>
          <a:cs typeface="Arial" pitchFamily="34" charset="0"/>
        </a:defRPr>
      </a:lvl1pPr>
      <a:lvl2pPr marL="742950" indent="-285750" algn="l" rtl="0" eaLnBrk="0" fontAlgn="base" hangingPunct="0">
        <a:spcBef>
          <a:spcPct val="20000"/>
        </a:spcBef>
        <a:spcAft>
          <a:spcPct val="0"/>
        </a:spcAft>
        <a:buFont typeface="Arial" charset="0"/>
        <a:buChar char="–"/>
        <a:defRPr sz="1400" kern="1200">
          <a:solidFill>
            <a:srgbClr val="3C3C3C"/>
          </a:solidFill>
          <a:latin typeface="Arial" pitchFamily="34" charset="0"/>
          <a:ea typeface="Tahoma" pitchFamily="34" charset="0"/>
          <a:cs typeface="Arial" pitchFamily="34" charset="0"/>
        </a:defRPr>
      </a:lvl2pPr>
      <a:lvl3pPr marL="1143000" indent="-228600" algn="l" rtl="0" eaLnBrk="0" fontAlgn="base" hangingPunct="0">
        <a:spcBef>
          <a:spcPct val="20000"/>
        </a:spcBef>
        <a:spcAft>
          <a:spcPct val="0"/>
        </a:spcAft>
        <a:buFont typeface="Arial" charset="0"/>
        <a:buChar char="•"/>
        <a:defRPr sz="1400" kern="1200">
          <a:solidFill>
            <a:srgbClr val="3C3C3C"/>
          </a:solidFill>
          <a:latin typeface="Arial" pitchFamily="34" charset="0"/>
          <a:ea typeface="Tahoma" pitchFamily="34" charset="0"/>
          <a:cs typeface="Arial" pitchFamily="34" charset="0"/>
        </a:defRPr>
      </a:lvl3pPr>
      <a:lvl4pPr marL="1600200" indent="-228600" algn="l" rtl="0" eaLnBrk="0" fontAlgn="base" hangingPunct="0">
        <a:spcBef>
          <a:spcPct val="20000"/>
        </a:spcBef>
        <a:spcAft>
          <a:spcPct val="0"/>
        </a:spcAft>
        <a:buFont typeface="Arial" charset="0"/>
        <a:buChar char="–"/>
        <a:defRPr sz="1400" kern="1200">
          <a:solidFill>
            <a:srgbClr val="3C3C3C"/>
          </a:solidFill>
          <a:latin typeface="Arial" pitchFamily="34" charset="0"/>
          <a:ea typeface="Tahoma" pitchFamily="34" charset="0"/>
          <a:cs typeface="Arial" pitchFamily="34" charset="0"/>
        </a:defRPr>
      </a:lvl4pPr>
      <a:lvl5pPr marL="2057400" indent="-228600" algn="l" rtl="0" eaLnBrk="0" fontAlgn="base" hangingPunct="0">
        <a:spcBef>
          <a:spcPct val="20000"/>
        </a:spcBef>
        <a:spcAft>
          <a:spcPct val="0"/>
        </a:spcAft>
        <a:buFont typeface="Arial" charset="0"/>
        <a:buChar char="»"/>
        <a:defRPr sz="1400" i="1" kern="1200">
          <a:solidFill>
            <a:srgbClr val="6A2E63"/>
          </a:solidFill>
          <a:latin typeface="Arial" pitchFamily="34" charset="0"/>
          <a:ea typeface="Tahoma" pitchFamily="34" charset="0"/>
          <a:cs typeface="Arial" pitchFamily="34" charset="0"/>
        </a:defRPr>
      </a:lvl5pPr>
      <a:lvl6pPr marL="2514600" indent="-228600" algn="l" defTabSz="914400" rtl="0" eaLnBrk="1" latinLnBrk="0" hangingPunct="1">
        <a:spcBef>
          <a:spcPct val="20000"/>
        </a:spcBef>
        <a:buFont typeface="Arial" pitchFamily="34" charset="0"/>
        <a:buChar char="•"/>
        <a:defRPr sz="2400" kern="1200">
          <a:solidFill>
            <a:schemeClr val="tx1">
              <a:lumMod val="75000"/>
              <a:lumOff val="25000"/>
            </a:schemeClr>
          </a:solidFill>
          <a:latin typeface="Tahoma" pitchFamily="34" charset="0"/>
          <a:ea typeface="Tahoma" pitchFamily="34" charset="0"/>
          <a:cs typeface="Tahoma" pitchFamily="34" charset="0"/>
        </a:defRPr>
      </a:lvl6pPr>
      <a:lvl7pPr marL="2971800" indent="-228600" algn="l" defTabSz="914400" rtl="0" eaLnBrk="1" latinLnBrk="0" hangingPunct="1">
        <a:spcBef>
          <a:spcPct val="20000"/>
        </a:spcBef>
        <a:buFont typeface="Arial" pitchFamily="34" charset="0"/>
        <a:buChar char="•"/>
        <a:defRPr sz="1800" kern="1200">
          <a:solidFill>
            <a:schemeClr val="tx1">
              <a:lumMod val="75000"/>
              <a:lumOff val="25000"/>
            </a:schemeClr>
          </a:solidFill>
          <a:latin typeface="Tahoma" pitchFamily="34" charset="0"/>
          <a:ea typeface="Tahoma" pitchFamily="34" charset="0"/>
          <a:cs typeface="Tahoma" pitchFamily="34" charset="0"/>
        </a:defRPr>
      </a:lvl7pPr>
      <a:lvl8pPr marL="3429000" indent="-228600" algn="l" defTabSz="914400" rtl="0" eaLnBrk="1" latinLnBrk="0" hangingPunct="1">
        <a:spcBef>
          <a:spcPct val="20000"/>
        </a:spcBef>
        <a:buFont typeface="Arial" pitchFamily="34" charset="0"/>
        <a:buChar char="•"/>
        <a:defRPr sz="1600" kern="1200">
          <a:solidFill>
            <a:schemeClr val="tx1">
              <a:lumMod val="75000"/>
              <a:lumOff val="25000"/>
            </a:schemeClr>
          </a:solidFill>
          <a:latin typeface="Tahoma" pitchFamily="34" charset="0"/>
          <a:ea typeface="Tahoma" pitchFamily="34" charset="0"/>
          <a:cs typeface="Tahoma" pitchFamily="34" charset="0"/>
        </a:defRPr>
      </a:lvl8pPr>
      <a:lvl9pPr marL="3886200" indent="-228600" algn="l" defTabSz="914400" rtl="0" eaLnBrk="1" latinLnBrk="0" hangingPunct="1">
        <a:spcBef>
          <a:spcPct val="20000"/>
        </a:spcBef>
        <a:buFont typeface="Arial" pitchFamily="34" charset="0"/>
        <a:buChar char="•"/>
        <a:defRPr sz="1400" kern="1200">
          <a:solidFill>
            <a:schemeClr val="tx1">
              <a:lumMod val="75000"/>
              <a:lumOff val="25000"/>
            </a:schemeClr>
          </a:solidFill>
          <a:latin typeface="Tahoma" pitchFamily="34" charset="0"/>
          <a:ea typeface="Tahoma" pitchFamily="34" charset="0"/>
          <a:cs typeface="Tahoma" pitchFamily="34"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28625" y="2428875"/>
            <a:ext cx="8286750" cy="1357313"/>
          </a:xfrm>
        </p:spPr>
        <p:txBody>
          <a:bodyPr/>
          <a:lstStyle/>
          <a:p>
            <a:pPr eaLnBrk="1" hangingPunct="1">
              <a:defRPr/>
            </a:pPr>
            <a:r>
              <a:rPr lang="en-US" sz="3600" dirty="0" smtClean="0"/>
              <a:t>Russia</a:t>
            </a:r>
            <a:r>
              <a:rPr lang="ru-RU" sz="3600" dirty="0" smtClean="0"/>
              <a:t>: </a:t>
            </a:r>
            <a:r>
              <a:rPr lang="en-US" sz="3600" dirty="0" smtClean="0"/>
              <a:t>Legal News</a:t>
            </a:r>
            <a:r>
              <a:rPr lang="ru-RU" sz="3600" dirty="0" smtClean="0"/>
              <a:t/>
            </a:r>
            <a:br>
              <a:rPr lang="ru-RU" sz="3600" dirty="0" smtClean="0"/>
            </a:br>
            <a:r>
              <a:rPr lang="ru-RU" sz="3600" dirty="0" smtClean="0"/>
              <a:t>2011</a:t>
            </a:r>
            <a:r>
              <a:rPr lang="ru-RU" sz="3600" b="0" dirty="0" smtClean="0">
                <a:solidFill>
                  <a:schemeClr val="bg2">
                    <a:lumMod val="25000"/>
                  </a:schemeClr>
                </a:solidFill>
                <a:latin typeface="Arial" charset="0"/>
                <a:cs typeface="Arial" charset="0"/>
              </a:rPr>
              <a:t/>
            </a:r>
            <a:br>
              <a:rPr lang="ru-RU" sz="3600" b="0" dirty="0" smtClean="0">
                <a:solidFill>
                  <a:schemeClr val="bg2">
                    <a:lumMod val="25000"/>
                  </a:schemeClr>
                </a:solidFill>
                <a:latin typeface="Arial" charset="0"/>
                <a:cs typeface="Arial" charset="0"/>
              </a:rPr>
            </a:br>
            <a:endParaRPr lang="ru-RU" sz="3600" b="0" dirty="0" smtClean="0">
              <a:solidFill>
                <a:schemeClr val="bg2">
                  <a:lumMod val="25000"/>
                </a:schemeClr>
              </a:solidFill>
              <a:latin typeface="Arial" charset="0"/>
              <a:cs typeface="Arial" charset="0"/>
            </a:endParaRPr>
          </a:p>
        </p:txBody>
      </p:sp>
      <p:sp>
        <p:nvSpPr>
          <p:cNvPr id="18435" name="Rectangle 3"/>
          <p:cNvSpPr>
            <a:spLocks noGrp="1" noChangeArrowheads="1"/>
          </p:cNvSpPr>
          <p:nvPr>
            <p:ph type="subTitle" idx="4294967295"/>
          </p:nvPr>
        </p:nvSpPr>
        <p:spPr>
          <a:xfrm>
            <a:off x="265113" y="4286250"/>
            <a:ext cx="8618537" cy="428625"/>
          </a:xfrm>
          <a:prstGeom prst="rect">
            <a:avLst/>
          </a:prstGeom>
        </p:spPr>
        <p:txBody>
          <a:bodyPr/>
          <a:lstStyle/>
          <a:p>
            <a:pPr algn="ctr" eaLnBrk="1" hangingPunct="1">
              <a:buFont typeface="Arial" charset="0"/>
              <a:buNone/>
              <a:defRPr/>
            </a:pPr>
            <a:r>
              <a:rPr lang="en-US" sz="1600" dirty="0" smtClean="0"/>
              <a:t>Sergey Pepeliaev</a:t>
            </a:r>
            <a:r>
              <a:rPr lang="ru-RU" sz="1600" dirty="0" smtClean="0"/>
              <a:t>, </a:t>
            </a:r>
            <a:r>
              <a:rPr lang="en-US" sz="1600" dirty="0" smtClean="0"/>
              <a:t>Managing Partner</a:t>
            </a:r>
            <a:endParaRPr lang="ru-RU" sz="1600" dirty="0" smtClean="0"/>
          </a:p>
          <a:p>
            <a:pPr algn="ctr" eaLnBrk="1" hangingPunct="1">
              <a:buFont typeface="Wingdings" pitchFamily="2" charset="2"/>
              <a:buNone/>
              <a:defRPr/>
            </a:pPr>
            <a:endParaRPr lang="ru-RU" sz="1600" b="1" dirty="0" smtClean="0">
              <a:solidFill>
                <a:schemeClr val="bg2">
                  <a:lumMod val="25000"/>
                </a:schemeClr>
              </a:solidFill>
              <a:latin typeface="Arial" charset="0"/>
              <a:cs typeface="Arial" charset="0"/>
            </a:endParaRPr>
          </a:p>
        </p:txBody>
      </p:sp>
      <p:sp>
        <p:nvSpPr>
          <p:cNvPr id="2" name="Text Box 7"/>
          <p:cNvSpPr txBox="1">
            <a:spLocks noChangeArrowheads="1"/>
          </p:cNvSpPr>
          <p:nvPr/>
        </p:nvSpPr>
        <p:spPr bwMode="auto">
          <a:xfrm>
            <a:off x="3284538" y="5438775"/>
            <a:ext cx="2573337" cy="276225"/>
          </a:xfrm>
          <a:prstGeom prst="rect">
            <a:avLst/>
          </a:prstGeom>
          <a:noFill/>
          <a:ln w="9525">
            <a:noFill/>
            <a:miter lim="800000"/>
            <a:headEnd/>
            <a:tailEnd/>
          </a:ln>
        </p:spPr>
        <p:txBody>
          <a:bodyPr>
            <a:spAutoFit/>
          </a:bodyPr>
          <a:lstStyle/>
          <a:p>
            <a:pPr algn="ctr"/>
            <a:r>
              <a:rPr lang="en-US" b="0">
                <a:solidFill>
                  <a:srgbClr val="3C3C3C"/>
                </a:solidFill>
                <a:latin typeface="Tahoma" pitchFamily="34" charset="0"/>
              </a:rPr>
              <a:t>Almaty</a:t>
            </a:r>
            <a:endParaRPr lang="ru-RU" b="0">
              <a:solidFill>
                <a:srgbClr val="3C3C3C"/>
              </a:solidFill>
              <a:latin typeface="Tahoma" pitchFamily="34" charset="0"/>
            </a:endParaRPr>
          </a:p>
        </p:txBody>
      </p:sp>
      <p:sp>
        <p:nvSpPr>
          <p:cNvPr id="18436" name="Text Box 7"/>
          <p:cNvSpPr txBox="1">
            <a:spLocks noChangeArrowheads="1"/>
          </p:cNvSpPr>
          <p:nvPr/>
        </p:nvSpPr>
        <p:spPr bwMode="auto">
          <a:xfrm>
            <a:off x="3284538" y="5091113"/>
            <a:ext cx="2573337" cy="307975"/>
          </a:xfrm>
          <a:prstGeom prst="rect">
            <a:avLst/>
          </a:prstGeom>
          <a:noFill/>
          <a:ln w="9525">
            <a:noFill/>
            <a:miter lim="800000"/>
            <a:headEnd/>
            <a:tailEnd/>
          </a:ln>
        </p:spPr>
        <p:txBody>
          <a:bodyPr>
            <a:spAutoFit/>
          </a:bodyPr>
          <a:lstStyle/>
          <a:p>
            <a:pPr algn="ctr"/>
            <a:r>
              <a:rPr lang="ru-RU" sz="1400" b="0">
                <a:solidFill>
                  <a:srgbClr val="3C3C3C"/>
                </a:solidFill>
                <a:latin typeface="Tahoma" pitchFamily="34" charset="0"/>
              </a:rPr>
              <a:t>22-24 </a:t>
            </a:r>
            <a:r>
              <a:rPr lang="en-US" sz="1400" b="0">
                <a:solidFill>
                  <a:srgbClr val="3C3C3C"/>
                </a:solidFill>
                <a:latin typeface="Tahoma" pitchFamily="34" charset="0"/>
              </a:rPr>
              <a:t>June </a:t>
            </a:r>
            <a:r>
              <a:rPr lang="ru-RU" sz="1400" b="0">
                <a:solidFill>
                  <a:srgbClr val="3C3C3C"/>
                </a:solidFill>
                <a:latin typeface="Tahoma" pitchFamily="34" charset="0"/>
              </a:rPr>
              <a:t>2011</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4A5B1097-AF29-4622-AA3E-ABABD0EBBA12}" type="slidenum">
              <a:rPr lang="ru-RU"/>
              <a:pPr>
                <a:defRPr/>
              </a:pPr>
              <a:t>10</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Corporate Legislation</a:t>
            </a:r>
            <a:endParaRPr lang="ru-RU" dirty="0" smtClean="0"/>
          </a:p>
        </p:txBody>
      </p:sp>
      <p:sp>
        <p:nvSpPr>
          <p:cNvPr id="35843"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a:t>
            </a:r>
            <a:r>
              <a:rPr lang="ru-RU" dirty="0" smtClean="0">
                <a:solidFill>
                  <a:schemeClr val="tx1">
                    <a:tint val="75000"/>
                  </a:schemeClr>
                </a:solidFill>
              </a:rPr>
              <a:t> 2011</a:t>
            </a:r>
            <a:endParaRPr lang="ru-RU" dirty="0">
              <a:solidFill>
                <a:schemeClr val="tx1">
                  <a:tint val="75000"/>
                </a:schemeClr>
              </a:solidFill>
            </a:endParaRPr>
          </a:p>
        </p:txBody>
      </p:sp>
      <p:sp>
        <p:nvSpPr>
          <p:cNvPr id="35845" name="Text Box 4"/>
          <p:cNvSpPr txBox="1">
            <a:spLocks noChangeArrowheads="1"/>
          </p:cNvSpPr>
          <p:nvPr/>
        </p:nvSpPr>
        <p:spPr bwMode="auto">
          <a:xfrm>
            <a:off x="930275" y="1422400"/>
            <a:ext cx="7346950" cy="2960811"/>
          </a:xfrm>
          <a:prstGeom prst="rect">
            <a:avLst/>
          </a:prstGeom>
          <a:noFill/>
          <a:ln w="9525">
            <a:noFill/>
            <a:miter lim="800000"/>
            <a:headEnd/>
            <a:tailEnd/>
          </a:ln>
        </p:spPr>
        <p:txBody>
          <a:bodyPr>
            <a:spAutoFit/>
          </a:bodyPr>
          <a:lstStyle/>
          <a:p>
            <a:pPr marL="174625">
              <a:lnSpc>
                <a:spcPct val="130000"/>
              </a:lnSpc>
              <a:spcAft>
                <a:spcPts val="600"/>
              </a:spcAft>
              <a:buFontTx/>
              <a:buChar char="•"/>
              <a:tabLst>
                <a:tab pos="174625" algn="l"/>
              </a:tabLst>
            </a:pPr>
            <a:r>
              <a:rPr lang="en-US" sz="1600" b="0" dirty="0">
                <a:solidFill>
                  <a:srgbClr val="4E4D5F"/>
                </a:solidFill>
              </a:rPr>
              <a:t> Civil legislation is being actively reformed</a:t>
            </a:r>
            <a:r>
              <a:rPr lang="ru-RU" sz="1600" b="0" dirty="0">
                <a:solidFill>
                  <a:srgbClr val="4E4D5F"/>
                </a:solidFill>
              </a:rPr>
              <a:t>; </a:t>
            </a:r>
            <a:endParaRPr lang="en-US" sz="1600" b="0" dirty="0">
              <a:solidFill>
                <a:srgbClr val="4E4D5F"/>
              </a:solidFill>
            </a:endParaRPr>
          </a:p>
          <a:p>
            <a:pPr marL="174625">
              <a:lnSpc>
                <a:spcPct val="130000"/>
              </a:lnSpc>
              <a:spcAft>
                <a:spcPts val="600"/>
              </a:spcAft>
              <a:buFontTx/>
              <a:buChar char="•"/>
              <a:tabLst>
                <a:tab pos="174625" algn="l"/>
              </a:tabLst>
            </a:pPr>
            <a:r>
              <a:rPr lang="ru-RU" sz="1600" b="0" dirty="0">
                <a:solidFill>
                  <a:srgbClr val="4E4D5F"/>
                </a:solidFill>
              </a:rPr>
              <a:t> </a:t>
            </a:r>
            <a:r>
              <a:rPr lang="en-US" sz="1600" b="0" dirty="0">
                <a:solidFill>
                  <a:srgbClr val="4E4D5F"/>
                </a:solidFill>
              </a:rPr>
              <a:t>Interest and shares in the issued capital may now be paid with rights of claim against the company</a:t>
            </a:r>
            <a:r>
              <a:rPr lang="ru-RU" sz="1600" b="0" dirty="0">
                <a:solidFill>
                  <a:srgbClr val="4E4D5F"/>
                </a:solidFill>
              </a:rPr>
              <a:t>;</a:t>
            </a:r>
          </a:p>
          <a:p>
            <a:pPr marL="174625">
              <a:lnSpc>
                <a:spcPct val="130000"/>
              </a:lnSpc>
              <a:spcAft>
                <a:spcPts val="600"/>
              </a:spcAft>
              <a:buFontTx/>
              <a:buChar char="•"/>
              <a:tabLst>
                <a:tab pos="174625" algn="l"/>
              </a:tabLst>
            </a:pPr>
            <a:r>
              <a:rPr lang="ru-RU" sz="1600" b="0" dirty="0">
                <a:solidFill>
                  <a:srgbClr val="4E4D5F"/>
                </a:solidFill>
              </a:rPr>
              <a:t> </a:t>
            </a:r>
            <a:r>
              <a:rPr lang="en-US" sz="1600" b="0" dirty="0">
                <a:solidFill>
                  <a:srgbClr val="4E4D5F"/>
                </a:solidFill>
              </a:rPr>
              <a:t>Procedure for paying dividends on shares and distributing the profits of limited liability companies has been modified</a:t>
            </a:r>
            <a:r>
              <a:rPr lang="ru-RU" sz="1600" b="0" dirty="0">
                <a:solidFill>
                  <a:srgbClr val="4E4D5F"/>
                </a:solidFill>
              </a:rPr>
              <a:t>;</a:t>
            </a:r>
          </a:p>
          <a:p>
            <a:pPr marL="174625">
              <a:lnSpc>
                <a:spcPct val="130000"/>
              </a:lnSpc>
              <a:spcAft>
                <a:spcPts val="600"/>
              </a:spcAft>
              <a:buFontTx/>
              <a:buChar char="•"/>
              <a:tabLst>
                <a:tab pos="174625" algn="l"/>
              </a:tabLst>
            </a:pPr>
            <a:r>
              <a:rPr lang="ru-RU" sz="1600" b="0" dirty="0">
                <a:solidFill>
                  <a:srgbClr val="4E4D5F"/>
                </a:solidFill>
              </a:rPr>
              <a:t> </a:t>
            </a:r>
            <a:r>
              <a:rPr lang="en-US" sz="1600" b="0" dirty="0">
                <a:solidFill>
                  <a:srgbClr val="4E4D5F"/>
                </a:solidFill>
              </a:rPr>
              <a:t>Procedure has been amended for maintaining registers of </a:t>
            </a:r>
            <a:r>
              <a:rPr lang="en-US" sz="1600" b="0" dirty="0" smtClean="0">
                <a:solidFill>
                  <a:srgbClr val="4E4D5F"/>
                </a:solidFill>
              </a:rPr>
              <a:t>stockholders</a:t>
            </a:r>
            <a:r>
              <a:rPr lang="ru-RU" sz="1600" b="0" dirty="0" smtClean="0">
                <a:solidFill>
                  <a:srgbClr val="4E4D5F"/>
                </a:solidFill>
              </a:rPr>
              <a:t>;</a:t>
            </a:r>
            <a:endParaRPr lang="ru-RU" sz="1600" b="0" dirty="0">
              <a:solidFill>
                <a:srgbClr val="4E4D5F"/>
              </a:solidFill>
            </a:endParaRPr>
          </a:p>
          <a:p>
            <a:pPr marL="174625">
              <a:lnSpc>
                <a:spcPct val="130000"/>
              </a:lnSpc>
              <a:spcAft>
                <a:spcPts val="600"/>
              </a:spcAft>
              <a:buFontTx/>
              <a:buChar char="•"/>
              <a:tabLst>
                <a:tab pos="174625" algn="l"/>
              </a:tabLst>
            </a:pPr>
            <a:r>
              <a:rPr lang="ru-RU" sz="1600" b="0" dirty="0">
                <a:solidFill>
                  <a:srgbClr val="4E4D5F"/>
                </a:solidFill>
              </a:rPr>
              <a:t> </a:t>
            </a:r>
            <a:r>
              <a:rPr lang="en-US" sz="1600" b="0" dirty="0">
                <a:solidFill>
                  <a:srgbClr val="4E4D5F"/>
                </a:solidFill>
              </a:rPr>
              <a:t>Judicial practice on shareholders’ agreements and agreements between members is actively being developed.</a:t>
            </a:r>
            <a:endParaRPr lang="ru-RU" sz="1600" b="0" dirty="0">
              <a:solidFill>
                <a:srgbClr val="4E4D5F"/>
              </a:solidFill>
            </a:endParaRP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F2D19D51-A7EC-42EC-9E9D-48CAEA03C738}" type="slidenum">
              <a:rPr lang="ru-RU"/>
              <a:pPr>
                <a:defRPr/>
              </a:pPr>
              <a:t>11</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Land Law and Real Estate</a:t>
            </a:r>
            <a:r>
              <a:rPr lang="ru-RU" dirty="0" smtClean="0"/>
              <a:t> (1)</a:t>
            </a:r>
          </a:p>
        </p:txBody>
      </p:sp>
      <p:sp>
        <p:nvSpPr>
          <p:cNvPr id="37891"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a:t>
            </a:r>
            <a:r>
              <a:rPr lang="ru-RU" dirty="0" smtClean="0">
                <a:solidFill>
                  <a:schemeClr val="tx1">
                    <a:tint val="75000"/>
                  </a:schemeClr>
                </a:solidFill>
              </a:rPr>
              <a:t> 2011</a:t>
            </a:r>
            <a:endParaRPr lang="ru-RU" dirty="0">
              <a:solidFill>
                <a:schemeClr val="tx1">
                  <a:tint val="75000"/>
                </a:schemeClr>
              </a:solidFill>
            </a:endParaRPr>
          </a:p>
        </p:txBody>
      </p:sp>
      <p:sp>
        <p:nvSpPr>
          <p:cNvPr id="37893" name="Text Box 4"/>
          <p:cNvSpPr txBox="1">
            <a:spLocks noChangeArrowheads="1"/>
          </p:cNvSpPr>
          <p:nvPr/>
        </p:nvSpPr>
        <p:spPr bwMode="auto">
          <a:xfrm>
            <a:off x="641350" y="1249363"/>
            <a:ext cx="8207375" cy="3460750"/>
          </a:xfrm>
          <a:prstGeom prst="rect">
            <a:avLst/>
          </a:prstGeom>
          <a:noFill/>
          <a:ln w="9525">
            <a:noFill/>
            <a:miter lim="800000"/>
            <a:headEnd/>
            <a:tailEnd/>
          </a:ln>
        </p:spPr>
        <p:txBody>
          <a:bodyPr>
            <a:spAutoFit/>
          </a:bodyPr>
          <a:lstStyle/>
          <a:p>
            <a:pPr marL="174625">
              <a:lnSpc>
                <a:spcPct val="125000"/>
              </a:lnSpc>
              <a:buFontTx/>
              <a:buChar char="•"/>
              <a:tabLst>
                <a:tab pos="174625" algn="l"/>
              </a:tabLst>
            </a:pPr>
            <a:r>
              <a:rPr lang="ru-RU" sz="1600" b="0" dirty="0"/>
              <a:t>  </a:t>
            </a:r>
            <a:r>
              <a:rPr lang="en-US" sz="1600" b="0" dirty="0"/>
              <a:t>Agricultural land circulation has been improved. Among other things:</a:t>
            </a:r>
          </a:p>
          <a:p>
            <a:pPr marL="631825" lvl="1">
              <a:lnSpc>
                <a:spcPct val="125000"/>
              </a:lnSpc>
              <a:buFont typeface="Arial" charset="0"/>
              <a:buChar char="•"/>
              <a:tabLst>
                <a:tab pos="174625" algn="l"/>
              </a:tabLst>
            </a:pPr>
            <a:r>
              <a:rPr lang="en-US" sz="1600" b="0" dirty="0"/>
              <a:t> a procedure was developed to withdraw land plots which are used </a:t>
            </a:r>
            <a:r>
              <a:rPr lang="en-US" sz="1600" b="0" dirty="0" smtClean="0"/>
              <a:t>at variance </a:t>
            </a:r>
            <a:r>
              <a:rPr lang="en-US" sz="1600" b="0" dirty="0"/>
              <a:t>with their purpose or misallocated;</a:t>
            </a:r>
          </a:p>
          <a:p>
            <a:pPr marL="631825" lvl="1">
              <a:lnSpc>
                <a:spcPct val="125000"/>
              </a:lnSpc>
              <a:spcAft>
                <a:spcPts val="1200"/>
              </a:spcAft>
              <a:buFont typeface="Arial" charset="0"/>
              <a:buChar char="•"/>
              <a:tabLst>
                <a:tab pos="174625" algn="l"/>
              </a:tabLst>
            </a:pPr>
            <a:r>
              <a:rPr lang="ru-RU" sz="1600" b="0" dirty="0"/>
              <a:t> </a:t>
            </a:r>
            <a:r>
              <a:rPr lang="en-US" sz="1600" b="0" dirty="0"/>
              <a:t>a procedure was set up for selling and purchasing interest in jointly-owned land plots</a:t>
            </a:r>
            <a:r>
              <a:rPr lang="ru-RU" sz="1600" b="0" dirty="0"/>
              <a:t>;</a:t>
            </a:r>
          </a:p>
          <a:p>
            <a:pPr marL="174625">
              <a:lnSpc>
                <a:spcPct val="125000"/>
              </a:lnSpc>
              <a:spcAft>
                <a:spcPts val="1200"/>
              </a:spcAft>
              <a:buFontTx/>
              <a:buChar char="•"/>
              <a:tabLst>
                <a:tab pos="174625" algn="l"/>
              </a:tabLst>
            </a:pPr>
            <a:r>
              <a:rPr lang="ru-RU" sz="1600" b="0" dirty="0"/>
              <a:t>  </a:t>
            </a:r>
            <a:r>
              <a:rPr lang="en-US" sz="1600" b="0" dirty="0"/>
              <a:t>The Federal Law “On appraisal activities in the Russian Federation” has been amended to create the legal terms for mass cadastral valuations and a basis for taxing real estate effectively in the future;</a:t>
            </a:r>
          </a:p>
          <a:p>
            <a:pPr marL="174625">
              <a:lnSpc>
                <a:spcPct val="125000"/>
              </a:lnSpc>
              <a:spcAft>
                <a:spcPts val="1200"/>
              </a:spcAft>
              <a:tabLst>
                <a:tab pos="174625" algn="l"/>
              </a:tabLst>
            </a:pPr>
            <a:r>
              <a:rPr lang="en-US" sz="1600" b="0" dirty="0"/>
              <a:t>A list of border areas has been approved where land plots may not be owned by foreign nationals, persons without citizenship or foreign legal entities.</a:t>
            </a: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82FA6B2E-D7A5-41C4-B4C6-FBC82543861B}" type="slidenum">
              <a:rPr lang="ru-RU"/>
              <a:pPr>
                <a:defRPr/>
              </a:pPr>
              <a:t>12</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Land Law and Real Estate </a:t>
            </a:r>
            <a:r>
              <a:rPr lang="ru-RU" dirty="0" smtClean="0"/>
              <a:t>(2)</a:t>
            </a:r>
          </a:p>
        </p:txBody>
      </p:sp>
      <p:sp>
        <p:nvSpPr>
          <p:cNvPr id="39939"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39941" name="Text Box 4"/>
          <p:cNvSpPr txBox="1">
            <a:spLocks noChangeArrowheads="1"/>
          </p:cNvSpPr>
          <p:nvPr/>
        </p:nvSpPr>
        <p:spPr bwMode="auto">
          <a:xfrm>
            <a:off x="530225" y="1154113"/>
            <a:ext cx="8208963" cy="4862512"/>
          </a:xfrm>
          <a:prstGeom prst="rect">
            <a:avLst/>
          </a:prstGeom>
          <a:noFill/>
          <a:ln w="9525">
            <a:noFill/>
            <a:miter lim="800000"/>
            <a:headEnd/>
            <a:tailEnd/>
          </a:ln>
        </p:spPr>
        <p:txBody>
          <a:bodyPr>
            <a:spAutoFit/>
          </a:bodyPr>
          <a:lstStyle/>
          <a:p>
            <a:pPr marL="174625" algn="just">
              <a:lnSpc>
                <a:spcPct val="140000"/>
              </a:lnSpc>
              <a:spcAft>
                <a:spcPts val="600"/>
              </a:spcAft>
              <a:buFontTx/>
              <a:buChar char="•"/>
              <a:tabLst>
                <a:tab pos="174625" algn="l"/>
              </a:tabLst>
            </a:pPr>
            <a:r>
              <a:rPr lang="ru-RU" b="0" dirty="0">
                <a:solidFill>
                  <a:srgbClr val="4E4D5F"/>
                </a:solidFill>
              </a:rPr>
              <a:t>  </a:t>
            </a:r>
            <a:r>
              <a:rPr lang="en-US" sz="1600" b="0" dirty="0">
                <a:solidFill>
                  <a:srgbClr val="4E4D5F"/>
                </a:solidFill>
              </a:rPr>
              <a:t>Notices have been published on how to apply legislation in terms of how ownership arises, is terminated and </a:t>
            </a:r>
            <a:r>
              <a:rPr lang="en-US" sz="1600" b="0" dirty="0" smtClean="0">
                <a:solidFill>
                  <a:srgbClr val="4E4D5F"/>
                </a:solidFill>
              </a:rPr>
              <a:t>protected</a:t>
            </a:r>
            <a:r>
              <a:rPr lang="en-US" sz="1600" b="0" dirty="0">
                <a:solidFill>
                  <a:srgbClr val="4E4D5F"/>
                </a:solidFill>
              </a:rPr>
              <a:t>, as well as other rights in rem. Among other things, the notices clarify how ownership arises by prescription*</a:t>
            </a:r>
          </a:p>
          <a:p>
            <a:pPr marL="174625" algn="just">
              <a:lnSpc>
                <a:spcPct val="140000"/>
              </a:lnSpc>
              <a:spcAft>
                <a:spcPts val="600"/>
              </a:spcAft>
              <a:buFontTx/>
              <a:buChar char="•"/>
              <a:tabLst>
                <a:tab pos="174625" algn="l"/>
              </a:tabLst>
            </a:pPr>
            <a:r>
              <a:rPr lang="en-US" sz="1600" b="0" dirty="0">
                <a:solidFill>
                  <a:srgbClr val="4E4D5F"/>
                </a:solidFill>
              </a:rPr>
              <a:t> Clarifications have been issued on how to use legislation in lawsuits involving </a:t>
            </a:r>
            <a:r>
              <a:rPr lang="en-US" sz="1600" b="0" dirty="0" err="1">
                <a:solidFill>
                  <a:srgbClr val="4E4D5F"/>
                </a:solidFill>
              </a:rPr>
              <a:t>unauthorised</a:t>
            </a:r>
            <a:r>
              <a:rPr lang="en-US" sz="1600" b="0" dirty="0">
                <a:solidFill>
                  <a:srgbClr val="4E4D5F"/>
                </a:solidFill>
              </a:rPr>
              <a:t> construction. Among other things, the clarifications provide an extensive list of the persons entitled to demand that facilities built without </a:t>
            </a:r>
            <a:r>
              <a:rPr lang="en-US" sz="1600" b="0" dirty="0" err="1">
                <a:solidFill>
                  <a:srgbClr val="4E4D5F"/>
                </a:solidFill>
              </a:rPr>
              <a:t>authorisation</a:t>
            </a:r>
            <a:r>
              <a:rPr lang="en-US" sz="1600" b="0" dirty="0">
                <a:solidFill>
                  <a:srgbClr val="4E4D5F"/>
                </a:solidFill>
              </a:rPr>
              <a:t> be demolished</a:t>
            </a:r>
            <a:r>
              <a:rPr lang="ru-RU" sz="1600" b="0" dirty="0">
                <a:solidFill>
                  <a:srgbClr val="4E4D5F"/>
                </a:solidFill>
              </a:rPr>
              <a:t>**</a:t>
            </a:r>
          </a:p>
          <a:p>
            <a:pPr marL="174625" algn="just">
              <a:lnSpc>
                <a:spcPct val="130000"/>
              </a:lnSpc>
              <a:spcAft>
                <a:spcPts val="1800"/>
              </a:spcAft>
              <a:buFontTx/>
              <a:buChar char="•"/>
              <a:tabLst>
                <a:tab pos="174625" algn="l"/>
              </a:tabLst>
            </a:pPr>
            <a:r>
              <a:rPr lang="ru-RU" sz="1600" b="0" dirty="0">
                <a:solidFill>
                  <a:srgbClr val="4E4D5F"/>
                </a:solidFill>
              </a:rPr>
              <a:t>  </a:t>
            </a:r>
            <a:r>
              <a:rPr lang="en-US" sz="1600" b="0" dirty="0">
                <a:solidFill>
                  <a:srgbClr val="4E4D5F"/>
                </a:solidFill>
              </a:rPr>
              <a:t>Legal issues relating to mortgages and levying execution on mortgaged property have been settled </a:t>
            </a:r>
            <a:r>
              <a:rPr lang="ru-RU" sz="1600" b="0" dirty="0">
                <a:solidFill>
                  <a:srgbClr val="4E4D5F"/>
                </a:solidFill>
              </a:rPr>
              <a:t>***</a:t>
            </a:r>
          </a:p>
          <a:p>
            <a:pPr marL="174625" algn="just">
              <a:spcBef>
                <a:spcPts val="600"/>
              </a:spcBef>
              <a:tabLst>
                <a:tab pos="174625" algn="l"/>
              </a:tabLst>
            </a:pPr>
            <a:r>
              <a:rPr lang="ru-RU" b="0" dirty="0">
                <a:solidFill>
                  <a:srgbClr val="4E4D5F"/>
                </a:solidFill>
              </a:rPr>
              <a:t>*   </a:t>
            </a:r>
            <a:r>
              <a:rPr lang="en-US" b="0" dirty="0">
                <a:solidFill>
                  <a:srgbClr val="4E4D5F"/>
                </a:solidFill>
              </a:rPr>
              <a:t>See Resolution No. 10 of the Plenum of the Supreme Court and Resolution No. 22 of the Plenum of the Supreme Arbitration Court dated 29 April 2010 “On certain issues of court practice arising in disputes over ownership and other rights in </a:t>
            </a:r>
            <a:r>
              <a:rPr lang="en-US" b="0" dirty="0" err="1">
                <a:solidFill>
                  <a:srgbClr val="4E4D5F"/>
                </a:solidFill>
              </a:rPr>
              <a:t>rem</a:t>
            </a:r>
            <a:r>
              <a:rPr lang="en-US" b="0" dirty="0">
                <a:solidFill>
                  <a:srgbClr val="4E4D5F"/>
                </a:solidFill>
              </a:rPr>
              <a:t>”</a:t>
            </a:r>
            <a:r>
              <a:rPr lang="ru-RU" b="0" dirty="0">
                <a:solidFill>
                  <a:srgbClr val="4E4D5F"/>
                </a:solidFill>
              </a:rPr>
              <a:t>.</a:t>
            </a:r>
          </a:p>
          <a:p>
            <a:pPr marL="174625" algn="just">
              <a:tabLst>
                <a:tab pos="174625" algn="l"/>
              </a:tabLst>
            </a:pPr>
            <a:r>
              <a:rPr lang="ru-RU" b="0" dirty="0">
                <a:solidFill>
                  <a:srgbClr val="4E4D5F"/>
                </a:solidFill>
              </a:rPr>
              <a:t>*</a:t>
            </a:r>
            <a:r>
              <a:rPr lang="en-US" b="0" dirty="0">
                <a:solidFill>
                  <a:srgbClr val="4E4D5F"/>
                </a:solidFill>
              </a:rPr>
              <a:t>*</a:t>
            </a:r>
            <a:r>
              <a:rPr lang="ru-RU" b="0" dirty="0">
                <a:solidFill>
                  <a:srgbClr val="4E4D5F"/>
                </a:solidFill>
              </a:rPr>
              <a:t>   </a:t>
            </a:r>
            <a:r>
              <a:rPr lang="en-US" b="0" dirty="0">
                <a:solidFill>
                  <a:srgbClr val="4E4D5F"/>
                </a:solidFill>
              </a:rPr>
              <a:t>See Information Letter No. 143 of the Presidium of the Supreme Arbitration Court dated 9 December 2010 “Overview of arbitration courts’ practice in applying article 222 of the Russian Civil Code” </a:t>
            </a:r>
            <a:endParaRPr lang="ru-RU" b="0" dirty="0">
              <a:solidFill>
                <a:srgbClr val="4E4D5F"/>
              </a:solidFill>
            </a:endParaRPr>
          </a:p>
          <a:p>
            <a:pPr marL="174625" algn="just">
              <a:tabLst>
                <a:tab pos="174625" algn="l"/>
              </a:tabLst>
            </a:pPr>
            <a:r>
              <a:rPr lang="ru-RU" b="0" dirty="0">
                <a:solidFill>
                  <a:srgbClr val="4E4D5F"/>
                </a:solidFill>
              </a:rPr>
              <a:t>*** </a:t>
            </a:r>
            <a:r>
              <a:rPr lang="en-US" b="0" dirty="0">
                <a:solidFill>
                  <a:srgbClr val="4E4D5F"/>
                </a:solidFill>
              </a:rPr>
              <a:t>Resolution No. 10 of the Plenum of the Russian Supreme Arbitration Court dated 17 February 2011 “On certain issues of applying pledge legislation”</a:t>
            </a:r>
            <a:r>
              <a:rPr lang="ru-RU" b="0" dirty="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295051D6-3271-4DC7-976D-D0B74C2CEAAE}" type="slidenum">
              <a:rPr lang="ru-RU"/>
              <a:pPr>
                <a:defRPr/>
              </a:pPr>
              <a:t>13</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Currency Legislation</a:t>
            </a:r>
            <a:endParaRPr lang="ru-RU" dirty="0" smtClean="0"/>
          </a:p>
        </p:txBody>
      </p:sp>
      <p:sp>
        <p:nvSpPr>
          <p:cNvPr id="41987"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41989" name="Text Box 4"/>
          <p:cNvSpPr txBox="1">
            <a:spLocks noChangeArrowheads="1"/>
          </p:cNvSpPr>
          <p:nvPr/>
        </p:nvSpPr>
        <p:spPr bwMode="auto">
          <a:xfrm>
            <a:off x="692150" y="1420813"/>
            <a:ext cx="8064500" cy="3398837"/>
          </a:xfrm>
          <a:prstGeom prst="rect">
            <a:avLst/>
          </a:prstGeom>
          <a:noFill/>
          <a:ln w="9525">
            <a:noFill/>
            <a:miter lim="800000"/>
            <a:headEnd/>
            <a:tailEnd/>
          </a:ln>
        </p:spPr>
        <p:txBody>
          <a:bodyPr>
            <a:spAutoFit/>
          </a:bodyPr>
          <a:lstStyle/>
          <a:p>
            <a:pPr marL="536575" indent="-274638">
              <a:lnSpc>
                <a:spcPct val="120000"/>
              </a:lnSpc>
              <a:spcAft>
                <a:spcPct val="30000"/>
              </a:spcAft>
              <a:buFontTx/>
              <a:buChar char="•"/>
              <a:tabLst>
                <a:tab pos="623888" algn="l"/>
              </a:tabLst>
            </a:pPr>
            <a:r>
              <a:rPr lang="ru-RU" sz="1600" b="0" dirty="0">
                <a:solidFill>
                  <a:srgbClr val="4E4D5F"/>
                </a:solidFill>
              </a:rPr>
              <a:t> </a:t>
            </a:r>
            <a:r>
              <a:rPr lang="en-US" sz="1600" b="0" dirty="0">
                <a:solidFill>
                  <a:srgbClr val="4E4D5F"/>
                </a:solidFill>
              </a:rPr>
              <a:t>More liberal currency rules</a:t>
            </a:r>
            <a:r>
              <a:rPr lang="ru-RU" sz="1600" b="0" dirty="0">
                <a:solidFill>
                  <a:srgbClr val="4E4D5F"/>
                </a:solidFill>
              </a:rPr>
              <a:t>:</a:t>
            </a:r>
          </a:p>
          <a:p>
            <a:pPr marL="536575" indent="-274638">
              <a:lnSpc>
                <a:spcPct val="120000"/>
              </a:lnSpc>
              <a:spcAft>
                <a:spcPct val="30000"/>
              </a:spcAft>
              <a:buFontTx/>
              <a:buChar char="-"/>
              <a:tabLst>
                <a:tab pos="623888" algn="l"/>
              </a:tabLst>
            </a:pPr>
            <a:r>
              <a:rPr lang="en-US" sz="1600" b="0" dirty="0">
                <a:solidFill>
                  <a:srgbClr val="4E4D5F"/>
                </a:solidFill>
              </a:rPr>
              <a:t>the upper limit for a foreign currency transaction which may be signed without issuing a so-called ‘passport’ has been raised to USD 50,000 </a:t>
            </a:r>
            <a:r>
              <a:rPr lang="ru-RU" sz="1600" b="0" dirty="0">
                <a:solidFill>
                  <a:srgbClr val="4E4D5F"/>
                </a:solidFill>
              </a:rPr>
              <a:t>(</a:t>
            </a:r>
            <a:r>
              <a:rPr lang="en-US" sz="1600" b="0" dirty="0">
                <a:solidFill>
                  <a:srgbClr val="4E4D5F"/>
                </a:solidFill>
              </a:rPr>
              <a:t>from USD 5,000)</a:t>
            </a:r>
            <a:r>
              <a:rPr lang="ru-RU" sz="1600" b="0" dirty="0">
                <a:solidFill>
                  <a:srgbClr val="4E4D5F"/>
                </a:solidFill>
              </a:rPr>
              <a:t>,</a:t>
            </a:r>
          </a:p>
          <a:p>
            <a:pPr marL="536575" indent="-274638">
              <a:lnSpc>
                <a:spcPct val="120000"/>
              </a:lnSpc>
              <a:spcAft>
                <a:spcPts val="1200"/>
              </a:spcAft>
              <a:buFontTx/>
              <a:buChar char="-"/>
              <a:tabLst>
                <a:tab pos="623888" algn="l"/>
              </a:tabLst>
            </a:pPr>
            <a:r>
              <a:rPr lang="en-US" sz="1600" b="0" dirty="0">
                <a:solidFill>
                  <a:srgbClr val="4E4D5F"/>
                </a:solidFill>
              </a:rPr>
              <a:t>the timeframe for filing identification certificates on currency transactions and other documents has been increased from 7 to 15 days.</a:t>
            </a:r>
            <a:endParaRPr lang="ru-RU" sz="1600" b="0" dirty="0">
              <a:solidFill>
                <a:srgbClr val="4E4D5F"/>
              </a:solidFill>
            </a:endParaRPr>
          </a:p>
          <a:p>
            <a:pPr marL="536575" indent="-274638">
              <a:lnSpc>
                <a:spcPct val="150000"/>
              </a:lnSpc>
              <a:spcAft>
                <a:spcPct val="30000"/>
              </a:spcAft>
              <a:buFontTx/>
              <a:buChar char="•"/>
              <a:tabLst>
                <a:tab pos="623888" algn="l"/>
              </a:tabLst>
            </a:pPr>
            <a:r>
              <a:rPr lang="ru-RU" sz="1600" b="0" dirty="0">
                <a:solidFill>
                  <a:srgbClr val="4E4D5F"/>
                </a:solidFill>
              </a:rPr>
              <a:t> </a:t>
            </a:r>
            <a:r>
              <a:rPr lang="en-US" sz="1600" b="0" dirty="0">
                <a:solidFill>
                  <a:srgbClr val="4E4D5F"/>
                </a:solidFill>
              </a:rPr>
              <a:t>Three draft laws have been produced to simplify the supervisory functions</a:t>
            </a:r>
            <a:r>
              <a:rPr lang="ru-RU" sz="1600" b="0" dirty="0">
                <a:solidFill>
                  <a:srgbClr val="4E4D5F"/>
                </a:solidFill>
              </a:rPr>
              <a:t>:</a:t>
            </a:r>
          </a:p>
          <a:p>
            <a:pPr marL="536575" indent="-274638">
              <a:lnSpc>
                <a:spcPct val="120000"/>
              </a:lnSpc>
              <a:spcAft>
                <a:spcPct val="30000"/>
              </a:spcAft>
              <a:tabLst>
                <a:tab pos="623888" algn="l"/>
              </a:tabLst>
            </a:pPr>
            <a:r>
              <a:rPr lang="ru-RU" sz="1600" b="0" dirty="0">
                <a:solidFill>
                  <a:srgbClr val="4E4D5F"/>
                </a:solidFill>
              </a:rPr>
              <a:t>- 	</a:t>
            </a:r>
            <a:r>
              <a:rPr lang="en-US" sz="1600" b="0" dirty="0" smtClean="0">
                <a:solidFill>
                  <a:srgbClr val="4E4D5F"/>
                </a:solidFill>
              </a:rPr>
              <a:t>a </a:t>
            </a:r>
            <a:r>
              <a:rPr lang="en-US" sz="1600" b="0" dirty="0">
                <a:solidFill>
                  <a:srgbClr val="4E4D5F"/>
                </a:solidFill>
              </a:rPr>
              <a:t>ban </a:t>
            </a:r>
            <a:r>
              <a:rPr lang="en-US" sz="1600" b="0" dirty="0" smtClean="0">
                <a:solidFill>
                  <a:srgbClr val="4E4D5F"/>
                </a:solidFill>
              </a:rPr>
              <a:t>has been introduced on </a:t>
            </a:r>
            <a:r>
              <a:rPr lang="en-US" sz="1600" b="0" dirty="0">
                <a:solidFill>
                  <a:srgbClr val="4E4D5F"/>
                </a:solidFill>
              </a:rPr>
              <a:t>submitting documents more than once</a:t>
            </a:r>
            <a:r>
              <a:rPr lang="ru-RU" sz="1600" b="0" dirty="0">
                <a:solidFill>
                  <a:srgbClr val="4E4D5F"/>
                </a:solidFill>
              </a:rPr>
              <a:t>,</a:t>
            </a:r>
          </a:p>
          <a:p>
            <a:pPr marL="536575" indent="-274638">
              <a:lnSpc>
                <a:spcPct val="120000"/>
              </a:lnSpc>
              <a:spcAft>
                <a:spcPct val="30000"/>
              </a:spcAft>
              <a:tabLst>
                <a:tab pos="623888" algn="l"/>
              </a:tabLst>
            </a:pPr>
            <a:r>
              <a:rPr lang="ru-RU" sz="1600" b="0" dirty="0">
                <a:solidFill>
                  <a:srgbClr val="4E4D5F"/>
                </a:solidFill>
              </a:rPr>
              <a:t>- 	</a:t>
            </a:r>
            <a:r>
              <a:rPr lang="en-US" sz="1600" b="0" dirty="0">
                <a:solidFill>
                  <a:srgbClr val="4E4D5F"/>
                </a:solidFill>
              </a:rPr>
              <a:t>electronic document management systems will be used</a:t>
            </a:r>
            <a:r>
              <a:rPr lang="ru-RU" sz="1600" b="0" dirty="0">
                <a:solidFill>
                  <a:srgbClr val="4E4D5F"/>
                </a:solidFill>
              </a:rPr>
              <a:t>,</a:t>
            </a:r>
          </a:p>
          <a:p>
            <a:pPr marL="536575" indent="-274638">
              <a:lnSpc>
                <a:spcPct val="150000"/>
              </a:lnSpc>
              <a:spcAft>
                <a:spcPct val="30000"/>
              </a:spcAft>
              <a:buFontTx/>
              <a:buChar char="-"/>
              <a:tabLst>
                <a:tab pos="623888" algn="l"/>
              </a:tabLst>
            </a:pPr>
            <a:r>
              <a:rPr lang="en-US" sz="1600" b="0" dirty="0">
                <a:solidFill>
                  <a:srgbClr val="4E4D5F"/>
                </a:solidFill>
              </a:rPr>
              <a:t>the extent of liability has become less stringent and more proportionate</a:t>
            </a:r>
            <a:r>
              <a:rPr lang="ru-RU" sz="1600" b="0" dirty="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C7303103-9BF2-481B-AA4F-2C83B4F4DC98}" type="slidenum">
              <a:rPr lang="ru-RU"/>
              <a:pPr>
                <a:defRPr/>
              </a:pPr>
              <a:t>14</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Tax Law</a:t>
            </a:r>
            <a:endParaRPr lang="ru-RU" dirty="0" smtClean="0"/>
          </a:p>
        </p:txBody>
      </p:sp>
      <p:sp>
        <p:nvSpPr>
          <p:cNvPr id="44035"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44037" name="Text Box 4"/>
          <p:cNvSpPr txBox="1">
            <a:spLocks noChangeArrowheads="1"/>
          </p:cNvSpPr>
          <p:nvPr/>
        </p:nvSpPr>
        <p:spPr bwMode="auto">
          <a:xfrm>
            <a:off x="727075" y="1341438"/>
            <a:ext cx="7848600" cy="4183196"/>
          </a:xfrm>
          <a:prstGeom prst="rect">
            <a:avLst/>
          </a:prstGeom>
          <a:noFill/>
          <a:ln w="9525">
            <a:noFill/>
            <a:miter lim="800000"/>
            <a:headEnd/>
            <a:tailEnd/>
          </a:ln>
        </p:spPr>
        <p:txBody>
          <a:bodyPr>
            <a:spAutoFit/>
          </a:bodyPr>
          <a:lstStyle/>
          <a:p>
            <a:pPr marL="174625">
              <a:lnSpc>
                <a:spcPct val="130000"/>
              </a:lnSpc>
              <a:spcAft>
                <a:spcPts val="1200"/>
              </a:spcAft>
              <a:buFontTx/>
              <a:buChar char="•"/>
              <a:tabLst>
                <a:tab pos="174625" algn="l"/>
              </a:tabLst>
            </a:pPr>
            <a:r>
              <a:rPr lang="ru-RU" sz="1600" b="0" dirty="0"/>
              <a:t> </a:t>
            </a:r>
            <a:r>
              <a:rPr lang="en-US" sz="1600" b="0" dirty="0">
                <a:solidFill>
                  <a:srgbClr val="4E4D5F"/>
                </a:solidFill>
              </a:rPr>
              <a:t>Draft laws on transfer pricing and consolidated groups of taxpayers: is this the light at the end of the tunnel?</a:t>
            </a:r>
          </a:p>
          <a:p>
            <a:pPr marL="174625">
              <a:lnSpc>
                <a:spcPct val="130000"/>
              </a:lnSpc>
              <a:spcAft>
                <a:spcPts val="1200"/>
              </a:spcAft>
              <a:buFontTx/>
              <a:buChar char="•"/>
              <a:tabLst>
                <a:tab pos="174625" algn="l"/>
              </a:tabLst>
            </a:pPr>
            <a:r>
              <a:rPr lang="en-US" sz="1600" b="0" dirty="0">
                <a:solidFill>
                  <a:srgbClr val="4E4D5F"/>
                </a:solidFill>
              </a:rPr>
              <a:t> Accelerated VAT refund starting from 1</a:t>
            </a:r>
            <a:r>
              <a:rPr lang="ru-RU" sz="1600" b="0" dirty="0">
                <a:solidFill>
                  <a:srgbClr val="4E4D5F"/>
                </a:solidFill>
              </a:rPr>
              <a:t> </a:t>
            </a:r>
            <a:r>
              <a:rPr lang="en-US" sz="1600" b="0" dirty="0">
                <a:solidFill>
                  <a:srgbClr val="4E4D5F"/>
                </a:solidFill>
              </a:rPr>
              <a:t>January </a:t>
            </a:r>
            <a:r>
              <a:rPr lang="ru-RU" sz="1600" b="0" dirty="0">
                <a:solidFill>
                  <a:srgbClr val="4E4D5F"/>
                </a:solidFill>
              </a:rPr>
              <a:t>2011;</a:t>
            </a: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De-codification of taxes, i.e. emergence of taxes which are not provided for in the Tax Code</a:t>
            </a:r>
            <a:r>
              <a:rPr lang="ru-RU" sz="1600" b="0" dirty="0">
                <a:solidFill>
                  <a:srgbClr val="4E4D5F"/>
                </a:solidFill>
              </a:rPr>
              <a:t>;</a:t>
            </a: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Signing the Protocol that amends the Russia-Cyprus tax treaty</a:t>
            </a:r>
            <a:r>
              <a:rPr lang="ru-RU" sz="1600" b="0" dirty="0">
                <a:solidFill>
                  <a:srgbClr val="4E4D5F"/>
                </a:solidFill>
              </a:rPr>
              <a:t>;</a:t>
            </a: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Adopting electronic VAT-invoices and expanding electronic document management within the tax authorities and arbitration courts;</a:t>
            </a:r>
            <a:endParaRPr lang="ru-RU" sz="1600" b="0" dirty="0">
              <a:solidFill>
                <a:srgbClr val="4E4D5F"/>
              </a:solidFill>
            </a:endParaRP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Outlawing the retroactive </a:t>
            </a:r>
            <a:r>
              <a:rPr lang="en-US" sz="1600" b="0" dirty="0" smtClean="0">
                <a:solidFill>
                  <a:srgbClr val="4E4D5F"/>
                </a:solidFill>
              </a:rPr>
              <a:t>effect of </a:t>
            </a:r>
            <a:r>
              <a:rPr lang="en-US" sz="1600" b="0" dirty="0">
                <a:solidFill>
                  <a:srgbClr val="4E4D5F"/>
                </a:solidFill>
              </a:rPr>
              <a:t>clarifications issued by higher-instance courts</a:t>
            </a:r>
            <a:r>
              <a:rPr lang="ru-RU" sz="1600" b="0" dirty="0">
                <a:solidFill>
                  <a:srgbClr val="4E4D5F"/>
                </a:solidFill>
              </a:rPr>
              <a:t>;</a:t>
            </a: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Reduction in the number of tax disputes in courts</a:t>
            </a:r>
            <a:r>
              <a:rPr lang="ru-RU" sz="1600" b="0" dirty="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3D0DEB92-5FD4-49E7-A758-B300C0706704}" type="slidenum">
              <a:rPr lang="ru-RU"/>
              <a:pPr>
                <a:defRPr/>
              </a:pPr>
              <a:t>15</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Bankruptcy Legislation </a:t>
            </a:r>
            <a:endParaRPr lang="ru-RU" dirty="0" smtClean="0"/>
          </a:p>
        </p:txBody>
      </p:sp>
      <p:sp>
        <p:nvSpPr>
          <p:cNvPr id="46083"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46085" name="Text Box 4"/>
          <p:cNvSpPr txBox="1">
            <a:spLocks noChangeArrowheads="1"/>
          </p:cNvSpPr>
          <p:nvPr/>
        </p:nvSpPr>
        <p:spPr bwMode="auto">
          <a:xfrm>
            <a:off x="727075" y="1379538"/>
            <a:ext cx="7993063" cy="3116262"/>
          </a:xfrm>
          <a:prstGeom prst="rect">
            <a:avLst/>
          </a:prstGeom>
          <a:noFill/>
          <a:ln w="9525">
            <a:noFill/>
            <a:miter lim="800000"/>
            <a:headEnd/>
            <a:tailEnd/>
          </a:ln>
        </p:spPr>
        <p:txBody>
          <a:bodyPr>
            <a:spAutoFit/>
          </a:bodyPr>
          <a:lstStyle/>
          <a:p>
            <a:pPr marL="174625">
              <a:lnSpc>
                <a:spcPct val="15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Court-appointed administrators may act as private practitioners, but are no longer obliged to register as individual entrepreneurs. </a:t>
            </a:r>
            <a:endParaRPr lang="ru-RU" sz="1600" b="0" dirty="0">
              <a:solidFill>
                <a:srgbClr val="4E4D5F"/>
              </a:solidFill>
            </a:endParaRPr>
          </a:p>
          <a:p>
            <a:pPr marL="174625">
              <a:lnSpc>
                <a:spcPct val="15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The practice of applying Chapter III.1 (“Challenging a debtor’s transactions”) of the Federal Arbitration Law “On insolvency (bankruptcy)” has been expanded and </a:t>
            </a:r>
            <a:r>
              <a:rPr lang="en-US" sz="1600" b="0" dirty="0" smtClean="0">
                <a:solidFill>
                  <a:srgbClr val="4E4D5F"/>
                </a:solidFill>
              </a:rPr>
              <a:t>became </a:t>
            </a:r>
            <a:r>
              <a:rPr lang="en-US" sz="1600" b="0" dirty="0">
                <a:solidFill>
                  <a:srgbClr val="4E4D5F"/>
                </a:solidFill>
              </a:rPr>
              <a:t>more detailed.</a:t>
            </a:r>
            <a:endParaRPr lang="ru-RU" sz="1600" b="0" dirty="0">
              <a:solidFill>
                <a:srgbClr val="4E4D5F"/>
              </a:solidFill>
            </a:endParaRPr>
          </a:p>
          <a:p>
            <a:pPr marL="174625">
              <a:lnSpc>
                <a:spcPct val="15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The priority for compulsory pension insurance contributions has been changed</a:t>
            </a:r>
            <a:r>
              <a:rPr lang="ru-RU" sz="1600" b="0" dirty="0">
                <a:solidFill>
                  <a:srgbClr val="4E4D5F"/>
                </a:solidFill>
              </a:rPr>
              <a:t>.</a:t>
            </a:r>
          </a:p>
          <a:p>
            <a:pPr marL="174625">
              <a:lnSpc>
                <a:spcPct val="150000"/>
              </a:lnSpc>
              <a:spcAft>
                <a:spcPct val="30000"/>
              </a:spcAft>
              <a:buFontTx/>
              <a:buChar char="•"/>
              <a:tabLst>
                <a:tab pos="174625" algn="l"/>
              </a:tabLst>
            </a:pPr>
            <a:endParaRPr lang="ru-RU" sz="1600" b="0"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8B93ABA3-F122-4B35-95FD-BB3AB1C8FAAE}" type="slidenum">
              <a:rPr lang="ru-RU"/>
              <a:pPr>
                <a:defRPr/>
              </a:pPr>
              <a:t>16</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IP Legislation (1)</a:t>
            </a:r>
          </a:p>
        </p:txBody>
      </p:sp>
      <p:sp>
        <p:nvSpPr>
          <p:cNvPr id="48131"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48133" name="Прямоугольник 8"/>
          <p:cNvSpPr>
            <a:spLocks noChangeArrowheads="1"/>
          </p:cNvSpPr>
          <p:nvPr/>
        </p:nvSpPr>
        <p:spPr bwMode="auto">
          <a:xfrm>
            <a:off x="669925" y="1479550"/>
            <a:ext cx="7993063" cy="3514725"/>
          </a:xfrm>
          <a:prstGeom prst="rect">
            <a:avLst/>
          </a:prstGeom>
          <a:noFill/>
          <a:ln w="9525">
            <a:noFill/>
            <a:miter lim="800000"/>
            <a:headEnd/>
            <a:tailEnd/>
          </a:ln>
        </p:spPr>
        <p:txBody>
          <a:bodyPr>
            <a:spAutoFit/>
          </a:bodyPr>
          <a:lstStyle/>
          <a:p>
            <a:pPr>
              <a:buFont typeface="Wingdings" pitchFamily="2" charset="2"/>
              <a:buChar char="Ø"/>
              <a:tabLst>
                <a:tab pos="809625" algn="l"/>
              </a:tabLst>
            </a:pPr>
            <a:r>
              <a:rPr lang="ru-RU" sz="1600" dirty="0">
                <a:solidFill>
                  <a:srgbClr val="4E4D5F"/>
                </a:solidFill>
                <a:latin typeface="Franklin Gothic Book" pitchFamily="34" charset="0"/>
              </a:rPr>
              <a:t> </a:t>
            </a:r>
            <a:r>
              <a:rPr lang="en-US" sz="1600" dirty="0">
                <a:solidFill>
                  <a:srgbClr val="4E4D5F"/>
                </a:solidFill>
                <a:latin typeface="Franklin Gothic Book" pitchFamily="34" charset="0"/>
              </a:rPr>
              <a:t>A new draft of the Civil Code has been presented for discussion. The draft Civil Code amends, among other things, Section 7, and in </a:t>
            </a:r>
            <a:r>
              <a:rPr lang="en-US" sz="1600" dirty="0" smtClean="0">
                <a:solidFill>
                  <a:srgbClr val="4E4D5F"/>
                </a:solidFill>
                <a:latin typeface="Franklin Gothic Book" pitchFamily="34" charset="0"/>
              </a:rPr>
              <a:t>particular</a:t>
            </a:r>
            <a:r>
              <a:rPr lang="ru-RU" sz="1600" dirty="0" smtClean="0">
                <a:solidFill>
                  <a:srgbClr val="4E4D5F"/>
                </a:solidFill>
                <a:latin typeface="Franklin Gothic Book" pitchFamily="34" charset="0"/>
              </a:rPr>
              <a:t>:</a:t>
            </a:r>
            <a:endParaRPr lang="ru-RU" sz="1600" dirty="0">
              <a:solidFill>
                <a:srgbClr val="4E4D5F"/>
              </a:solidFill>
              <a:latin typeface="Franklin Gothic Book" pitchFamily="34" charset="0"/>
            </a:endParaRPr>
          </a:p>
          <a:p>
            <a:pPr>
              <a:buFont typeface="Arial" charset="0"/>
              <a:buChar char="•"/>
              <a:tabLst>
                <a:tab pos="809625" algn="l"/>
              </a:tabLst>
            </a:pPr>
            <a:endParaRPr lang="ru-RU" sz="1600" b="0" dirty="0">
              <a:cs typeface="Arial" charset="0"/>
            </a:endParaRPr>
          </a:p>
          <a:p>
            <a:pPr eaLnBrk="0" hangingPunct="0">
              <a:buFont typeface="Arial" charset="0"/>
              <a:buChar char="•"/>
              <a:tabLst>
                <a:tab pos="809625" algn="l"/>
              </a:tabLst>
            </a:pPr>
            <a:r>
              <a:rPr lang="en-US" sz="1600" b="0" dirty="0">
                <a:ea typeface="Calibri" pitchFamily="34" charset="0"/>
                <a:cs typeface="Arial" charset="0"/>
              </a:rPr>
              <a:t> the general provisions regulating the rights to the results of intellectual activity and means of </a:t>
            </a:r>
            <a:r>
              <a:rPr lang="en-US" sz="1600" b="0" dirty="0" err="1">
                <a:ea typeface="Calibri" pitchFamily="34" charset="0"/>
                <a:cs typeface="Arial" charset="0"/>
              </a:rPr>
              <a:t>individualisation</a:t>
            </a:r>
            <a:r>
              <a:rPr lang="ru-RU" sz="1600" b="0" dirty="0">
                <a:solidFill>
                  <a:srgbClr val="4E4D5F"/>
                </a:solidFill>
                <a:ea typeface="Calibri" pitchFamily="34" charset="0"/>
                <a:cs typeface="Arial" charset="0"/>
              </a:rPr>
              <a:t>;</a:t>
            </a:r>
            <a:endParaRPr lang="ru-RU" sz="1600" b="0" dirty="0">
              <a:solidFill>
                <a:srgbClr val="4E4D5F"/>
              </a:solidFill>
              <a:cs typeface="Arial" charset="0"/>
            </a:endParaRPr>
          </a:p>
          <a:p>
            <a:pPr eaLnBrk="0" hangingPunct="0">
              <a:buFont typeface="Arial" charset="0"/>
              <a:buChar char="•"/>
              <a:tabLst>
                <a:tab pos="809625" algn="l"/>
              </a:tabLst>
            </a:pPr>
            <a:r>
              <a:rPr lang="en-US" sz="1600" b="0" dirty="0">
                <a:solidFill>
                  <a:srgbClr val="4E4D5F"/>
                </a:solidFill>
              </a:rPr>
              <a:t> the </a:t>
            </a:r>
            <a:r>
              <a:rPr lang="en-US" sz="1600" b="0" dirty="0" smtClean="0">
                <a:solidFill>
                  <a:srgbClr val="4E4D5F"/>
                </a:solidFill>
              </a:rPr>
              <a:t>regulations on </a:t>
            </a:r>
            <a:r>
              <a:rPr lang="en-US" sz="1600" b="0" dirty="0">
                <a:solidFill>
                  <a:srgbClr val="4E4D5F"/>
                </a:solidFill>
              </a:rPr>
              <a:t>using </a:t>
            </a:r>
            <a:r>
              <a:rPr lang="en-US" sz="1600" b="0" dirty="0" smtClean="0">
                <a:solidFill>
                  <a:srgbClr val="4E4D5F"/>
                </a:solidFill>
              </a:rPr>
              <a:t>intellectual </a:t>
            </a:r>
            <a:r>
              <a:rPr lang="en-US" sz="1600" b="0" dirty="0">
                <a:solidFill>
                  <a:srgbClr val="4E4D5F"/>
                </a:solidFill>
              </a:rPr>
              <a:t>property via the Internet</a:t>
            </a:r>
            <a:r>
              <a:rPr lang="ru-RU" sz="1600" b="0" dirty="0">
                <a:solidFill>
                  <a:srgbClr val="4E4D5F"/>
                </a:solidFill>
              </a:rPr>
              <a:t>;</a:t>
            </a:r>
            <a:endParaRPr lang="ru-RU" sz="1600" b="0" dirty="0">
              <a:solidFill>
                <a:srgbClr val="4E4D5F"/>
              </a:solidFill>
              <a:cs typeface="Arial" charset="0"/>
            </a:endParaRPr>
          </a:p>
          <a:p>
            <a:pPr eaLnBrk="0" hangingPunct="0">
              <a:buFont typeface="Arial" charset="0"/>
              <a:buChar char="•"/>
              <a:tabLst>
                <a:tab pos="809625" algn="l"/>
              </a:tabLst>
            </a:pPr>
            <a:r>
              <a:rPr lang="en-US" sz="1600" b="0" dirty="0">
                <a:solidFill>
                  <a:srgbClr val="4E4D5F"/>
                </a:solidFill>
              </a:rPr>
              <a:t> </a:t>
            </a:r>
            <a:r>
              <a:rPr lang="en-US" sz="1600" b="0" dirty="0" smtClean="0">
                <a:solidFill>
                  <a:srgbClr val="4E4D5F"/>
                </a:solidFill>
              </a:rPr>
              <a:t>the copyright </a:t>
            </a:r>
            <a:r>
              <a:rPr lang="en-US" sz="1600" b="0" dirty="0">
                <a:solidFill>
                  <a:srgbClr val="4E4D5F"/>
                </a:solidFill>
              </a:rPr>
              <a:t>and related rights, as well as rules relating to patent rights</a:t>
            </a:r>
            <a:r>
              <a:rPr lang="ru-RU" sz="1600" b="0" dirty="0"/>
              <a:t>.</a:t>
            </a:r>
          </a:p>
          <a:p>
            <a:pPr eaLnBrk="0" hangingPunct="0">
              <a:buFontTx/>
              <a:buChar char="•"/>
              <a:tabLst>
                <a:tab pos="809625" algn="l"/>
              </a:tabLst>
            </a:pPr>
            <a:endParaRPr lang="ru-RU" sz="1600" b="0" dirty="0">
              <a:latin typeface="Franklin Gothic Book" pitchFamily="34" charset="0"/>
            </a:endParaRPr>
          </a:p>
          <a:p>
            <a:pPr eaLnBrk="0" hangingPunct="0">
              <a:buFont typeface="Wingdings" pitchFamily="2" charset="2"/>
              <a:buChar char="Ø"/>
              <a:tabLst>
                <a:tab pos="809625" algn="l"/>
              </a:tabLst>
            </a:pPr>
            <a:r>
              <a:rPr lang="en-US" sz="1600" dirty="0">
                <a:solidFill>
                  <a:srgbClr val="4E4D5F"/>
                </a:solidFill>
              </a:rPr>
              <a:t> President Dmitry Medvedev has signed an order to establish the Federal Service for Intellectual Property</a:t>
            </a:r>
            <a:endParaRPr lang="ru-RU" sz="1600" dirty="0">
              <a:solidFill>
                <a:srgbClr val="4E4D5F"/>
              </a:solidFill>
            </a:endParaRPr>
          </a:p>
          <a:p>
            <a:pPr eaLnBrk="0" hangingPunct="0">
              <a:tabLst>
                <a:tab pos="809625" algn="l"/>
              </a:tabLst>
            </a:pPr>
            <a:endParaRPr lang="ru-RU" sz="1600" b="0" dirty="0"/>
          </a:p>
          <a:p>
            <a:pPr eaLnBrk="0" hangingPunct="0">
              <a:tabLst>
                <a:tab pos="809625" algn="l"/>
              </a:tabLst>
            </a:pPr>
            <a:r>
              <a:rPr lang="en-US" sz="1600" b="0" dirty="0">
                <a:solidFill>
                  <a:srgbClr val="4E4D5F"/>
                </a:solidFill>
              </a:rPr>
              <a:t>The Federal Service for Intellectual Property has </a:t>
            </a:r>
            <a:r>
              <a:rPr lang="en-US" sz="1600" b="0" dirty="0" smtClean="0">
                <a:solidFill>
                  <a:srgbClr val="4E4D5F"/>
                </a:solidFill>
              </a:rPr>
              <a:t>been vested with </a:t>
            </a:r>
            <a:r>
              <a:rPr lang="en-US" sz="1600" b="0" dirty="0">
                <a:solidFill>
                  <a:srgbClr val="4E4D5F"/>
                </a:solidFill>
              </a:rPr>
              <a:t>the powers of </a:t>
            </a:r>
            <a:r>
              <a:rPr lang="en-US" sz="1600" b="0" dirty="0" err="1">
                <a:solidFill>
                  <a:srgbClr val="4E4D5F"/>
                </a:solidFill>
              </a:rPr>
              <a:t>Rospatent</a:t>
            </a:r>
            <a:r>
              <a:rPr lang="en-US" sz="1600" b="0" dirty="0">
                <a:solidFill>
                  <a:srgbClr val="4E4D5F"/>
                </a:solidFill>
              </a:rPr>
              <a:t> and of the Federal Agency for Legal Protection of Results of Intellectual Activity with Military, Special and Dual Purposes.</a:t>
            </a:r>
            <a:endParaRPr lang="ru-RU" b="0" dirty="0">
              <a:solidFill>
                <a:srgbClr val="4E4D5F"/>
              </a:solidFill>
              <a:latin typeface="Calibri" pitchFamily="34" charset="0"/>
            </a:endParaRP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C6AF3AAC-A1B8-47E3-9091-711301307D9A}" type="slidenum">
              <a:rPr lang="ru-RU"/>
              <a:pPr>
                <a:defRPr/>
              </a:pPr>
              <a:t>17</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IP Legislation (2)</a:t>
            </a:r>
          </a:p>
        </p:txBody>
      </p:sp>
      <p:sp>
        <p:nvSpPr>
          <p:cNvPr id="50179"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50181" name="Rectangle 3"/>
          <p:cNvSpPr>
            <a:spLocks noChangeArrowheads="1"/>
          </p:cNvSpPr>
          <p:nvPr/>
        </p:nvSpPr>
        <p:spPr bwMode="auto">
          <a:xfrm>
            <a:off x="468313" y="2174875"/>
            <a:ext cx="8207375" cy="2292350"/>
          </a:xfrm>
          <a:prstGeom prst="rect">
            <a:avLst/>
          </a:prstGeom>
          <a:noFill/>
          <a:ln w="9525">
            <a:noFill/>
            <a:miter lim="800000"/>
            <a:headEnd/>
            <a:tailEnd/>
          </a:ln>
        </p:spPr>
        <p:txBody>
          <a:bodyPr anchor="ctr">
            <a:spAutoFit/>
          </a:bodyPr>
          <a:lstStyle/>
          <a:p>
            <a:pPr>
              <a:buFont typeface="Wingdings" pitchFamily="2" charset="2"/>
              <a:buChar char="Ø"/>
            </a:pPr>
            <a:r>
              <a:rPr lang="en-US" sz="1600" b="0" dirty="0">
                <a:solidFill>
                  <a:srgbClr val="4E4D5F"/>
                </a:solidFill>
              </a:rPr>
              <a:t> A number of memoranda have been signed and draft programs are being further developed within the scope of the program titled Patent Prosecution Highway (“PPH”). Spain</a:t>
            </a:r>
            <a:r>
              <a:rPr lang="ru-RU" sz="1600" b="0" dirty="0">
                <a:solidFill>
                  <a:srgbClr val="4E4D5F"/>
                </a:solidFill>
              </a:rPr>
              <a:t> </a:t>
            </a:r>
            <a:r>
              <a:rPr lang="en-US" sz="1600" b="0" dirty="0">
                <a:solidFill>
                  <a:srgbClr val="4E4D5F"/>
                </a:solidFill>
              </a:rPr>
              <a:t>signed</a:t>
            </a:r>
            <a:r>
              <a:rPr lang="ru-RU" sz="1600" b="0" dirty="0">
                <a:solidFill>
                  <a:srgbClr val="4E4D5F"/>
                </a:solidFill>
              </a:rPr>
              <a:t> </a:t>
            </a:r>
            <a:r>
              <a:rPr lang="en-US" sz="1600" b="0" dirty="0">
                <a:solidFill>
                  <a:srgbClr val="4E4D5F"/>
                </a:solidFill>
              </a:rPr>
              <a:t>a Memorandum on 28 March </a:t>
            </a:r>
            <a:r>
              <a:rPr lang="ru-RU" sz="1600" b="0" dirty="0">
                <a:solidFill>
                  <a:srgbClr val="4E4D5F"/>
                </a:solidFill>
              </a:rPr>
              <a:t>2011, </a:t>
            </a:r>
            <a:r>
              <a:rPr lang="en-US" sz="1600" b="0" dirty="0">
                <a:solidFill>
                  <a:srgbClr val="4E4D5F"/>
                </a:solidFill>
              </a:rPr>
              <a:t>and Finland signed one on 8 December </a:t>
            </a:r>
            <a:r>
              <a:rPr lang="ru-RU" sz="1600" b="0" dirty="0">
                <a:solidFill>
                  <a:srgbClr val="4E4D5F"/>
                </a:solidFill>
              </a:rPr>
              <a:t>2010). </a:t>
            </a:r>
          </a:p>
          <a:p>
            <a:pPr algn="just">
              <a:buFont typeface="Wingdings" pitchFamily="2" charset="2"/>
              <a:buChar char="Ø"/>
            </a:pPr>
            <a:endParaRPr lang="ru-RU" sz="1600" b="0" dirty="0">
              <a:solidFill>
                <a:srgbClr val="4E4D5F"/>
              </a:solidFill>
            </a:endParaRPr>
          </a:p>
          <a:p>
            <a:pPr algn="just"/>
            <a:r>
              <a:rPr lang="ru-RU" sz="1600" dirty="0">
                <a:solidFill>
                  <a:srgbClr val="4E4D5F"/>
                </a:solidFill>
              </a:rPr>
              <a:t>PPH</a:t>
            </a:r>
            <a:r>
              <a:rPr lang="en-US" sz="1600" dirty="0">
                <a:solidFill>
                  <a:srgbClr val="4E4D5F"/>
                </a:solidFill>
              </a:rPr>
              <a:t> pilot program was launched on 1 March </a:t>
            </a:r>
            <a:r>
              <a:rPr lang="ru-RU" sz="1600" dirty="0">
                <a:solidFill>
                  <a:srgbClr val="4E4D5F"/>
                </a:solidFill>
              </a:rPr>
              <a:t>2011. </a:t>
            </a:r>
          </a:p>
          <a:p>
            <a:pPr algn="just"/>
            <a:endParaRPr lang="ru-RU" sz="1600" b="0" dirty="0">
              <a:solidFill>
                <a:srgbClr val="4E4D5F"/>
              </a:solidFill>
            </a:endParaRPr>
          </a:p>
          <a:p>
            <a:pPr>
              <a:buFont typeface="Wingdings" pitchFamily="2" charset="2"/>
              <a:buChar char="Ø"/>
            </a:pPr>
            <a:r>
              <a:rPr lang="en-US" sz="1600" b="0" dirty="0">
                <a:solidFill>
                  <a:srgbClr val="4E4D5F"/>
                </a:solidFill>
              </a:rPr>
              <a:t> The </a:t>
            </a:r>
            <a:r>
              <a:rPr lang="en-US" sz="1600" b="0" dirty="0" smtClean="0">
                <a:solidFill>
                  <a:srgbClr val="4E4D5F"/>
                </a:solidFill>
              </a:rPr>
              <a:t>prospects </a:t>
            </a:r>
            <a:r>
              <a:rPr lang="en-US" sz="1600" b="0" dirty="0">
                <a:solidFill>
                  <a:srgbClr val="4E4D5F"/>
                </a:solidFill>
              </a:rPr>
              <a:t>of a dedicated court for copyright issues are being widely discussed</a:t>
            </a:r>
            <a:r>
              <a:rPr lang="ru-RU" sz="1600" b="0" dirty="0">
                <a:solidFill>
                  <a:srgbClr val="4E4D5F"/>
                </a:solidFill>
              </a:rPr>
              <a:t>.  </a:t>
            </a:r>
          </a:p>
          <a:p>
            <a:pPr algn="just"/>
            <a:endParaRPr lang="ru-RU" sz="1600" b="0" dirty="0">
              <a:solidFill>
                <a:srgbClr val="4E4D5F"/>
              </a:solidFill>
              <a:latin typeface="Franklin Gothic Book" pitchFamily="34" charset="0"/>
            </a:endParaRP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283F4E7F-1AE4-4DAA-B6D5-A5BFFD3F1045}" type="slidenum">
              <a:rPr lang="ru-RU"/>
              <a:pPr>
                <a:defRPr/>
              </a:pPr>
              <a:t>18</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Administrative Law Regulations</a:t>
            </a:r>
            <a:endParaRPr lang="ru-RU" dirty="0" smtClean="0"/>
          </a:p>
        </p:txBody>
      </p:sp>
      <p:sp>
        <p:nvSpPr>
          <p:cNvPr id="52227"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52229" name="Text Box 4"/>
          <p:cNvSpPr txBox="1">
            <a:spLocks noChangeArrowheads="1"/>
          </p:cNvSpPr>
          <p:nvPr/>
        </p:nvSpPr>
        <p:spPr bwMode="auto">
          <a:xfrm>
            <a:off x="103188" y="1470025"/>
            <a:ext cx="8740775" cy="3757613"/>
          </a:xfrm>
          <a:prstGeom prst="rect">
            <a:avLst/>
          </a:prstGeom>
          <a:noFill/>
          <a:ln w="9525">
            <a:noFill/>
            <a:miter lim="800000"/>
            <a:headEnd/>
            <a:tailEnd/>
          </a:ln>
        </p:spPr>
        <p:txBody>
          <a:bodyPr wrap="none">
            <a:spAutoFit/>
          </a:bodyPr>
          <a:lstStyle/>
          <a:p>
            <a:pPr marL="174625" algn="just">
              <a:spcAft>
                <a:spcPct val="30000"/>
              </a:spcAft>
              <a:buFontTx/>
              <a:buChar char="•"/>
              <a:tabLst>
                <a:tab pos="174625" algn="l"/>
              </a:tabLst>
            </a:pPr>
            <a:r>
              <a:rPr lang="ru-RU" sz="1600" b="0">
                <a:solidFill>
                  <a:srgbClr val="4E4D5F"/>
                </a:solidFill>
              </a:rPr>
              <a:t> </a:t>
            </a:r>
            <a:r>
              <a:rPr lang="en-US" sz="1600" b="0">
                <a:solidFill>
                  <a:srgbClr val="4E4D5F"/>
                </a:solidFill>
              </a:rPr>
              <a:t>New licensing rules for businesses. The licensing rules are established by the Government, </a:t>
            </a:r>
          </a:p>
          <a:p>
            <a:pPr marL="174625" algn="just">
              <a:spcAft>
                <a:spcPct val="30000"/>
              </a:spcAft>
              <a:tabLst>
                <a:tab pos="174625" algn="l"/>
              </a:tabLst>
            </a:pPr>
            <a:r>
              <a:rPr lang="en-US" sz="1600" b="0">
                <a:solidFill>
                  <a:srgbClr val="4E4D5F"/>
                </a:solidFill>
              </a:rPr>
              <a:t>but they may not stipulate that general statutory requirements, as well as regulations </a:t>
            </a:r>
          </a:p>
          <a:p>
            <a:pPr marL="174625" algn="just">
              <a:spcAft>
                <a:spcPct val="30000"/>
              </a:spcAft>
              <a:tabLst>
                <a:tab pos="174625" algn="l"/>
              </a:tabLst>
            </a:pPr>
            <a:r>
              <a:rPr lang="en-US" sz="1600" b="0">
                <a:solidFill>
                  <a:srgbClr val="4E4D5F"/>
                </a:solidFill>
              </a:rPr>
              <a:t>as to the types and volume of products, work and services, must be complied with. </a:t>
            </a:r>
          </a:p>
          <a:p>
            <a:pPr marL="174625" algn="just">
              <a:spcAft>
                <a:spcPct val="30000"/>
              </a:spcAft>
              <a:tabLst>
                <a:tab pos="174625" algn="l"/>
              </a:tabLst>
            </a:pPr>
            <a:r>
              <a:rPr lang="en-US" sz="1600" b="0">
                <a:solidFill>
                  <a:srgbClr val="4E4D5F"/>
                </a:solidFill>
              </a:rPr>
              <a:t>However, there are exceptions concerning a whole range of activities;</a:t>
            </a:r>
            <a:r>
              <a:rPr lang="ru-RU" sz="1600" b="0">
                <a:solidFill>
                  <a:srgbClr val="4E4D5F"/>
                </a:solidFill>
              </a:rPr>
              <a:t> </a:t>
            </a:r>
          </a:p>
          <a:p>
            <a:pPr marL="174625" algn="just">
              <a:lnSpc>
                <a:spcPct val="150000"/>
              </a:lnSpc>
              <a:buFontTx/>
              <a:buChar char="•"/>
              <a:tabLst>
                <a:tab pos="174625" algn="l"/>
              </a:tabLst>
            </a:pPr>
            <a:r>
              <a:rPr lang="ru-RU" sz="1600" b="0">
                <a:solidFill>
                  <a:srgbClr val="4E4D5F"/>
                </a:solidFill>
              </a:rPr>
              <a:t> </a:t>
            </a:r>
            <a:r>
              <a:rPr lang="en-US" sz="1600" b="0">
                <a:solidFill>
                  <a:srgbClr val="4E4D5F"/>
                </a:solidFill>
              </a:rPr>
              <a:t>State inspections shall be governed by general provisions of federal legislation, but </a:t>
            </a:r>
          </a:p>
          <a:p>
            <a:pPr marL="174625" algn="just">
              <a:lnSpc>
                <a:spcPct val="150000"/>
              </a:lnSpc>
              <a:tabLst>
                <a:tab pos="174625" algn="l"/>
              </a:tabLst>
            </a:pPr>
            <a:r>
              <a:rPr lang="en-US" sz="1600" b="0">
                <a:solidFill>
                  <a:srgbClr val="4E4D5F"/>
                </a:solidFill>
              </a:rPr>
              <a:t>provision has been made for a number of exceptions.</a:t>
            </a:r>
            <a:endParaRPr lang="ru-RU" sz="1600" b="0">
              <a:solidFill>
                <a:srgbClr val="4E4D5F"/>
              </a:solidFill>
            </a:endParaRPr>
          </a:p>
          <a:p>
            <a:pPr marL="174625" algn="just">
              <a:lnSpc>
                <a:spcPct val="150000"/>
              </a:lnSpc>
              <a:spcAft>
                <a:spcPct val="30000"/>
              </a:spcAft>
              <a:buFontTx/>
              <a:buChar char="•"/>
              <a:tabLst>
                <a:tab pos="174625" algn="l"/>
              </a:tabLst>
            </a:pPr>
            <a:r>
              <a:rPr lang="ru-RU" sz="1600" b="0">
                <a:solidFill>
                  <a:srgbClr val="4E4D5F"/>
                </a:solidFill>
              </a:rPr>
              <a:t> </a:t>
            </a:r>
            <a:r>
              <a:rPr lang="en-US" sz="1600" b="0">
                <a:solidFill>
                  <a:srgbClr val="4E4D5F"/>
                </a:solidFill>
              </a:rPr>
              <a:t>A new law on the police has been adopted</a:t>
            </a:r>
            <a:r>
              <a:rPr lang="ru-RU" sz="1600" b="0">
                <a:solidFill>
                  <a:srgbClr val="4E4D5F"/>
                </a:solidFill>
              </a:rPr>
              <a:t>;</a:t>
            </a:r>
          </a:p>
          <a:p>
            <a:pPr marL="174625" algn="just">
              <a:spcAft>
                <a:spcPct val="30000"/>
              </a:spcAft>
              <a:buFontTx/>
              <a:buChar char="•"/>
              <a:tabLst>
                <a:tab pos="174625" algn="l"/>
              </a:tabLst>
            </a:pPr>
            <a:r>
              <a:rPr lang="ru-RU" sz="1600" b="0">
                <a:solidFill>
                  <a:srgbClr val="4E4D5F"/>
                </a:solidFill>
              </a:rPr>
              <a:t> </a:t>
            </a:r>
            <a:r>
              <a:rPr lang="en-US" sz="1600" b="0">
                <a:solidFill>
                  <a:srgbClr val="4E4D5F"/>
                </a:solidFill>
              </a:rPr>
              <a:t>New Resolution of the Government has been adopted to establish administrative</a:t>
            </a:r>
            <a:r>
              <a:rPr lang="ru-RU" sz="1600" b="0">
                <a:solidFill>
                  <a:srgbClr val="4E4D5F"/>
                </a:solidFill>
              </a:rPr>
              <a:t/>
            </a:r>
            <a:br>
              <a:rPr lang="ru-RU" sz="1600" b="0">
                <a:solidFill>
                  <a:srgbClr val="4E4D5F"/>
                </a:solidFill>
              </a:rPr>
            </a:br>
            <a:r>
              <a:rPr lang="ru-RU" sz="1600" b="0">
                <a:solidFill>
                  <a:srgbClr val="4E4D5F"/>
                </a:solidFill>
              </a:rPr>
              <a:t>  </a:t>
            </a:r>
            <a:r>
              <a:rPr lang="en-US" sz="1600" b="0">
                <a:solidFill>
                  <a:srgbClr val="4E4D5F"/>
                </a:solidFill>
              </a:rPr>
              <a:t>rules for federal executive bodies. The Resolution sets out detailed regulations</a:t>
            </a:r>
            <a:r>
              <a:rPr lang="ru-RU" sz="1600" b="0">
                <a:solidFill>
                  <a:srgbClr val="4E4D5F"/>
                </a:solidFill>
              </a:rPr>
              <a:t/>
            </a:r>
            <a:br>
              <a:rPr lang="ru-RU" sz="1600" b="0">
                <a:solidFill>
                  <a:srgbClr val="4E4D5F"/>
                </a:solidFill>
              </a:rPr>
            </a:br>
            <a:r>
              <a:rPr lang="ru-RU" sz="1600" b="0">
                <a:solidFill>
                  <a:srgbClr val="4E4D5F"/>
                </a:solidFill>
              </a:rPr>
              <a:t>  </a:t>
            </a:r>
            <a:r>
              <a:rPr lang="en-US" sz="1600" b="0">
                <a:solidFill>
                  <a:srgbClr val="4E4D5F"/>
                </a:solidFill>
              </a:rPr>
              <a:t>on the inspctions of companies and services provided by state bodies to businesses.</a:t>
            </a:r>
            <a:r>
              <a:rPr lang="ru-RU" sz="1600" b="0">
                <a:solidFill>
                  <a:srgbClr val="4E4D5F"/>
                </a:solidFill>
              </a:rPr>
              <a:t/>
            </a:r>
            <a:br>
              <a:rPr lang="ru-RU" sz="1600" b="0">
                <a:solidFill>
                  <a:srgbClr val="4E4D5F"/>
                </a:solidFill>
              </a:rPr>
            </a:br>
            <a:r>
              <a:rPr lang="ru-RU" sz="1600" b="0">
                <a:solidFill>
                  <a:srgbClr val="4E4D5F"/>
                </a:solidFill>
              </a:rPr>
              <a:t>  </a:t>
            </a:r>
            <a:r>
              <a:rPr lang="en-US" sz="1600" b="0">
                <a:solidFill>
                  <a:srgbClr val="4E4D5F"/>
                </a:solidFill>
              </a:rPr>
              <a:t>All information is available on a dedicated Internet portal</a:t>
            </a:r>
            <a:r>
              <a:rPr lang="ru-RU" sz="1600" b="0">
                <a:solidFill>
                  <a:srgbClr val="4E4D5F"/>
                </a:solidFill>
              </a:rPr>
              <a:t>.</a:t>
            </a:r>
            <a:br>
              <a:rPr lang="ru-RU" sz="1600" b="0">
                <a:solidFill>
                  <a:srgbClr val="4E4D5F"/>
                </a:solidFill>
              </a:rPr>
            </a:br>
            <a:r>
              <a:rPr lang="ru-RU" sz="1600" b="0"/>
              <a:t>  </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DB69F49F-D576-465C-9C1E-1E4AE603D857}" type="slidenum">
              <a:rPr lang="ru-RU"/>
              <a:pPr>
                <a:defRPr/>
              </a:pPr>
              <a:t>19</a:t>
            </a:fld>
            <a:endParaRPr lang="ru-RU" dirty="0"/>
          </a:p>
        </p:txBody>
      </p:sp>
      <p:sp>
        <p:nvSpPr>
          <p:cNvPr id="16" name="Заголовок 15"/>
          <p:cNvSpPr>
            <a:spLocks noGrp="1"/>
          </p:cNvSpPr>
          <p:nvPr>
            <p:ph type="title"/>
          </p:nvPr>
        </p:nvSpPr>
        <p:spPr>
          <a:xfrm>
            <a:off x="3857625" y="357188"/>
            <a:ext cx="4729163" cy="642937"/>
          </a:xfrm>
        </p:spPr>
        <p:txBody>
          <a:bodyPr vert="horz" wrap="square" lIns="91440" tIns="45720" rIns="91440" bIns="45720" numCol="1" anchor="t" anchorCtr="0" compatLnSpc="1">
            <a:prstTxWarp prst="textNoShape">
              <a:avLst/>
            </a:prstTxWarp>
          </a:bodyPr>
          <a:lstStyle/>
          <a:p>
            <a:pPr eaLnBrk="1" hangingPunct="1"/>
            <a:r>
              <a:rPr lang="en-US" smtClean="0">
                <a:solidFill>
                  <a:schemeClr val="tx2"/>
                </a:solidFill>
                <a:cs typeface="Arial" charset="0"/>
              </a:rPr>
              <a:t>Legal Services Market</a:t>
            </a:r>
            <a:endParaRPr lang="ru-RU" smtClean="0">
              <a:solidFill>
                <a:schemeClr val="tx2"/>
              </a:solidFill>
              <a:cs typeface="Arial" charset="0"/>
            </a:endParaRPr>
          </a:p>
        </p:txBody>
      </p:sp>
      <p:sp>
        <p:nvSpPr>
          <p:cNvPr id="54275"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54277" name="Text Box 4"/>
          <p:cNvSpPr txBox="1">
            <a:spLocks noChangeArrowheads="1"/>
          </p:cNvSpPr>
          <p:nvPr/>
        </p:nvSpPr>
        <p:spPr bwMode="auto">
          <a:xfrm>
            <a:off x="828675" y="1485900"/>
            <a:ext cx="7334250" cy="3081338"/>
          </a:xfrm>
          <a:prstGeom prst="rect">
            <a:avLst/>
          </a:prstGeom>
          <a:noFill/>
          <a:ln w="9525">
            <a:noFill/>
            <a:miter lim="800000"/>
            <a:headEnd/>
            <a:tailEnd/>
          </a:ln>
        </p:spPr>
        <p:txBody>
          <a:bodyPr>
            <a:spAutoFit/>
          </a:bodyPr>
          <a:lstStyle/>
          <a:p>
            <a:pPr marL="174625">
              <a:spcAft>
                <a:spcPct val="30000"/>
              </a:spcAft>
              <a:tabLst>
                <a:tab pos="174625" algn="l"/>
              </a:tabLst>
            </a:pPr>
            <a:r>
              <a:rPr lang="en-US" sz="1800">
                <a:solidFill>
                  <a:srgbClr val="4E4D5F"/>
                </a:solidFill>
              </a:rPr>
              <a:t>The Russian Ministry of Justice is making further steps towards</a:t>
            </a:r>
            <a:r>
              <a:rPr lang="ru-RU" sz="1800">
                <a:solidFill>
                  <a:srgbClr val="4E4D5F"/>
                </a:solidFill>
              </a:rPr>
              <a:t>: </a:t>
            </a:r>
          </a:p>
          <a:p>
            <a:pPr marL="174625">
              <a:lnSpc>
                <a:spcPct val="150000"/>
              </a:lnSpc>
              <a:spcAft>
                <a:spcPct val="30000"/>
              </a:spcAft>
              <a:buFontTx/>
              <a:buChar char="•"/>
              <a:tabLst>
                <a:tab pos="174625" algn="l"/>
              </a:tabLst>
            </a:pPr>
            <a:r>
              <a:rPr lang="ru-RU" sz="1600" b="0"/>
              <a:t> </a:t>
            </a:r>
            <a:r>
              <a:rPr lang="en-US" sz="1600" b="0">
                <a:solidFill>
                  <a:srgbClr val="4E4D5F"/>
                </a:solidFill>
              </a:rPr>
              <a:t>making the legal profession</a:t>
            </a:r>
            <a:r>
              <a:rPr lang="ru-RU" sz="1600" b="0">
                <a:solidFill>
                  <a:srgbClr val="4E4D5F"/>
                </a:solidFill>
              </a:rPr>
              <a:t>:</a:t>
            </a:r>
          </a:p>
          <a:p>
            <a:pPr marL="174625">
              <a:lnSpc>
                <a:spcPct val="130000"/>
              </a:lnSpc>
              <a:tabLst>
                <a:tab pos="174625" algn="l"/>
              </a:tabLst>
            </a:pPr>
            <a:r>
              <a:rPr lang="ru-RU" sz="1600" b="0">
                <a:solidFill>
                  <a:srgbClr val="4E4D5F"/>
                </a:solidFill>
              </a:rPr>
              <a:t>   - </a:t>
            </a:r>
            <a:r>
              <a:rPr lang="en-US" sz="1600" b="0">
                <a:solidFill>
                  <a:srgbClr val="4E4D5F"/>
                </a:solidFill>
              </a:rPr>
              <a:t>more regulated</a:t>
            </a:r>
            <a:r>
              <a:rPr lang="ru-RU" sz="1600" b="0">
                <a:solidFill>
                  <a:srgbClr val="4E4D5F"/>
                </a:solidFill>
              </a:rPr>
              <a:t>;</a:t>
            </a:r>
          </a:p>
          <a:p>
            <a:pPr marL="174625">
              <a:lnSpc>
                <a:spcPct val="130000"/>
              </a:lnSpc>
              <a:spcAft>
                <a:spcPct val="45000"/>
              </a:spcAft>
              <a:tabLst>
                <a:tab pos="174625" algn="l"/>
              </a:tabLst>
            </a:pPr>
            <a:r>
              <a:rPr lang="ru-RU" sz="1600" b="0">
                <a:solidFill>
                  <a:srgbClr val="4E4D5F"/>
                </a:solidFill>
              </a:rPr>
              <a:t>   - </a:t>
            </a:r>
            <a:r>
              <a:rPr lang="en-US" sz="1600" b="0">
                <a:solidFill>
                  <a:srgbClr val="4E4D5F"/>
                </a:solidFill>
              </a:rPr>
              <a:t>centralised</a:t>
            </a:r>
            <a:r>
              <a:rPr lang="ru-RU" sz="1600" b="0">
                <a:solidFill>
                  <a:srgbClr val="4E4D5F"/>
                </a:solidFill>
              </a:rPr>
              <a:t>; </a:t>
            </a:r>
          </a:p>
          <a:p>
            <a:pPr marL="174625">
              <a:lnSpc>
                <a:spcPct val="150000"/>
              </a:lnSpc>
              <a:buFontTx/>
              <a:buChar char="•"/>
              <a:tabLst>
                <a:tab pos="174625" algn="l"/>
              </a:tabLst>
            </a:pPr>
            <a:r>
              <a:rPr lang="ru-RU" sz="1600" b="0">
                <a:solidFill>
                  <a:srgbClr val="4E4D5F"/>
                </a:solidFill>
              </a:rPr>
              <a:t> </a:t>
            </a:r>
            <a:r>
              <a:rPr lang="en-US" sz="1600" b="0">
                <a:solidFill>
                  <a:srgbClr val="4E4D5F"/>
                </a:solidFill>
              </a:rPr>
              <a:t>reforming advocacy legislation</a:t>
            </a:r>
            <a:r>
              <a:rPr lang="ru-RU" sz="1600" b="0">
                <a:solidFill>
                  <a:srgbClr val="4E4D5F"/>
                </a:solidFill>
              </a:rPr>
              <a:t>;</a:t>
            </a:r>
          </a:p>
          <a:p>
            <a:pPr marL="174625">
              <a:lnSpc>
                <a:spcPct val="150000"/>
              </a:lnSpc>
              <a:spcAft>
                <a:spcPct val="30000"/>
              </a:spcAft>
              <a:buFontTx/>
              <a:buChar char="•"/>
              <a:tabLst>
                <a:tab pos="174625" algn="l"/>
              </a:tabLst>
            </a:pPr>
            <a:r>
              <a:rPr lang="en-US" sz="1600" b="0">
                <a:solidFill>
                  <a:srgbClr val="4E4D5F"/>
                </a:solidFill>
              </a:rPr>
              <a:t> evolutionary development and self-regulation</a:t>
            </a:r>
            <a:r>
              <a:rPr lang="ru-RU" sz="1600" b="0">
                <a:solidFill>
                  <a:srgbClr val="4E4D5F"/>
                </a:solidFill>
              </a:rPr>
              <a:t>;</a:t>
            </a:r>
          </a:p>
          <a:p>
            <a:pPr marL="174625">
              <a:lnSpc>
                <a:spcPct val="150000"/>
              </a:lnSpc>
              <a:spcAft>
                <a:spcPct val="30000"/>
              </a:spcAft>
              <a:buFontTx/>
              <a:buChar char="•"/>
              <a:tabLst>
                <a:tab pos="174625" algn="l"/>
              </a:tabLst>
            </a:pPr>
            <a:r>
              <a:rPr lang="ru-RU" sz="1600" b="0">
                <a:solidFill>
                  <a:srgbClr val="4E4D5F"/>
                </a:solidFill>
              </a:rPr>
              <a:t> </a:t>
            </a:r>
            <a:r>
              <a:rPr lang="en-US" sz="1600" b="0">
                <a:solidFill>
                  <a:srgbClr val="4E4D5F"/>
                </a:solidFill>
              </a:rPr>
              <a:t>establishing an open market</a:t>
            </a:r>
            <a:r>
              <a:rPr lang="ru-RU" sz="1600" b="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EAE9A699-7849-44C9-B720-D337CCFCF2F3}" type="slidenum">
              <a:rPr lang="ru-RU"/>
              <a:pPr>
                <a:defRPr/>
              </a:pPr>
              <a:t>2</a:t>
            </a:fld>
            <a:endParaRPr lang="ru-RU" dirty="0"/>
          </a:p>
        </p:txBody>
      </p:sp>
      <p:sp>
        <p:nvSpPr>
          <p:cNvPr id="16" name="Заголовок 15"/>
          <p:cNvSpPr>
            <a:spLocks noGrp="1"/>
          </p:cNvSpPr>
          <p:nvPr>
            <p:ph type="title"/>
          </p:nvPr>
        </p:nvSpPr>
        <p:spPr>
          <a:xfrm>
            <a:off x="3857625" y="357188"/>
            <a:ext cx="5045075" cy="642937"/>
          </a:xfrm>
        </p:spPr>
        <p:txBody>
          <a:bodyPr vert="horz" wrap="square" lIns="91440" tIns="45720" rIns="91440" bIns="45720" numCol="1" anchor="t" anchorCtr="0" compatLnSpc="1">
            <a:prstTxWarp prst="textNoShape">
              <a:avLst/>
            </a:prstTxWarp>
          </a:bodyPr>
          <a:lstStyle/>
          <a:p>
            <a:pPr eaLnBrk="1" hangingPunct="1">
              <a:defRPr/>
            </a:pPr>
            <a:r>
              <a:rPr lang="en-US" dirty="0" smtClean="0">
                <a:cs typeface="Arial" charset="0"/>
              </a:rPr>
              <a:t>Administrative Sanctions for Violating Trade Law of </a:t>
            </a:r>
            <a:r>
              <a:rPr lang="ru-RU" dirty="0" smtClean="0">
                <a:cs typeface="Arial" charset="0"/>
              </a:rPr>
              <a:t>28</a:t>
            </a:r>
            <a:r>
              <a:rPr lang="en-US" dirty="0" smtClean="0">
                <a:cs typeface="Arial" charset="0"/>
              </a:rPr>
              <a:t> December </a:t>
            </a:r>
            <a:r>
              <a:rPr lang="ru-RU" dirty="0" smtClean="0">
                <a:cs typeface="Arial" charset="0"/>
              </a:rPr>
              <a:t>2009</a:t>
            </a:r>
          </a:p>
        </p:txBody>
      </p:sp>
      <p:sp>
        <p:nvSpPr>
          <p:cNvPr id="19459"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latin typeface="+mn-lt"/>
              </a:rPr>
              <a:t>RUSSIA</a:t>
            </a:r>
            <a:r>
              <a:rPr lang="ru-RU" dirty="0" smtClean="0">
                <a:solidFill>
                  <a:schemeClr val="tx1">
                    <a:tint val="75000"/>
                  </a:schemeClr>
                </a:solidFill>
                <a:latin typeface="+mn-lt"/>
              </a:rPr>
              <a:t>: </a:t>
            </a:r>
            <a:r>
              <a:rPr lang="en-US" dirty="0" smtClean="0">
                <a:solidFill>
                  <a:schemeClr val="tx1">
                    <a:tint val="75000"/>
                  </a:schemeClr>
                </a:solidFill>
                <a:latin typeface="+mn-lt"/>
              </a:rPr>
              <a:t>LEGAL NEWS </a:t>
            </a:r>
            <a:r>
              <a:rPr lang="ru-RU" dirty="0" smtClean="0">
                <a:solidFill>
                  <a:schemeClr val="tx1">
                    <a:tint val="75000"/>
                  </a:schemeClr>
                </a:solidFill>
                <a:latin typeface="+mn-lt"/>
              </a:rPr>
              <a:t>2011</a:t>
            </a:r>
            <a:endParaRPr lang="ru-RU" dirty="0">
              <a:solidFill>
                <a:schemeClr val="tx1">
                  <a:tint val="75000"/>
                </a:schemeClr>
              </a:solidFill>
              <a:latin typeface="+mn-lt"/>
            </a:endParaRPr>
          </a:p>
        </p:txBody>
      </p:sp>
      <p:sp>
        <p:nvSpPr>
          <p:cNvPr id="19461" name="Text Box 8"/>
          <p:cNvSpPr txBox="1">
            <a:spLocks noChangeArrowheads="1"/>
          </p:cNvSpPr>
          <p:nvPr/>
        </p:nvSpPr>
        <p:spPr bwMode="auto">
          <a:xfrm>
            <a:off x="755650" y="1547813"/>
            <a:ext cx="7848600" cy="3635375"/>
          </a:xfrm>
          <a:prstGeom prst="rect">
            <a:avLst/>
          </a:prstGeom>
          <a:noFill/>
          <a:ln w="9525">
            <a:noFill/>
            <a:miter lim="800000"/>
            <a:headEnd/>
            <a:tailEnd/>
          </a:ln>
        </p:spPr>
        <p:txBody>
          <a:bodyPr>
            <a:spAutoFit/>
          </a:bodyPr>
          <a:lstStyle/>
          <a:p>
            <a:pPr marL="174625">
              <a:lnSpc>
                <a:spcPct val="150000"/>
              </a:lnSpc>
              <a:spcAft>
                <a:spcPct val="30000"/>
              </a:spcAft>
              <a:buFontTx/>
              <a:buChar char="•"/>
              <a:tabLst>
                <a:tab pos="174625" algn="l"/>
              </a:tabLst>
            </a:pPr>
            <a:r>
              <a:rPr lang="ru-RU" sz="1600" b="0" dirty="0"/>
              <a:t> </a:t>
            </a:r>
            <a:r>
              <a:rPr lang="en-US" sz="1600" b="0" dirty="0" smtClean="0">
                <a:solidFill>
                  <a:srgbClr val="4E4D5F"/>
                </a:solidFill>
              </a:rPr>
              <a:t>T</a:t>
            </a:r>
            <a:r>
              <a:rPr lang="en-US" sz="1600" b="0" dirty="0" smtClean="0">
                <a:solidFill>
                  <a:srgbClr val="4E4D5F"/>
                </a:solidFill>
              </a:rPr>
              <a:t>he </a:t>
            </a:r>
            <a:r>
              <a:rPr lang="en-US" sz="1600" b="0" dirty="0">
                <a:solidFill>
                  <a:srgbClr val="4E4D5F"/>
                </a:solidFill>
              </a:rPr>
              <a:t>sanctions are brought in by Federal Law No. 411-FZ of </a:t>
            </a:r>
            <a:r>
              <a:rPr lang="ru-RU" sz="1600" b="0" dirty="0">
                <a:solidFill>
                  <a:srgbClr val="4E4D5F"/>
                </a:solidFill>
              </a:rPr>
              <a:t>28</a:t>
            </a:r>
            <a:r>
              <a:rPr lang="en-US" sz="1600" b="0" dirty="0">
                <a:solidFill>
                  <a:srgbClr val="4E4D5F"/>
                </a:solidFill>
              </a:rPr>
              <a:t> December </a:t>
            </a:r>
            <a:r>
              <a:rPr lang="ru-RU" sz="1600" b="0" dirty="0">
                <a:solidFill>
                  <a:srgbClr val="4E4D5F"/>
                </a:solidFill>
              </a:rPr>
              <a:t>2010;</a:t>
            </a:r>
          </a:p>
          <a:p>
            <a:pPr marL="174625">
              <a:lnSpc>
                <a:spcPct val="150000"/>
              </a:lnSpc>
              <a:spcAft>
                <a:spcPct val="30000"/>
              </a:spcAft>
              <a:buFontTx/>
              <a:buChar char="•"/>
              <a:tabLst>
                <a:tab pos="174625" algn="l"/>
              </a:tabLst>
            </a:pPr>
            <a:r>
              <a:rPr lang="ru-RU" sz="1600" b="0" dirty="0">
                <a:solidFill>
                  <a:srgbClr val="4E4D5F"/>
                </a:solidFill>
              </a:rPr>
              <a:t> </a:t>
            </a:r>
            <a:r>
              <a:rPr lang="en-US" sz="1600" b="0" dirty="0" smtClean="0">
                <a:solidFill>
                  <a:srgbClr val="4E4D5F"/>
                </a:solidFill>
              </a:rPr>
              <a:t>T</a:t>
            </a:r>
            <a:r>
              <a:rPr lang="en-US" sz="1600" b="0" dirty="0" smtClean="0">
                <a:solidFill>
                  <a:srgbClr val="4E4D5F"/>
                </a:solidFill>
              </a:rPr>
              <a:t>hree </a:t>
            </a:r>
            <a:r>
              <a:rPr lang="en-US" sz="1600" b="0" dirty="0">
                <a:solidFill>
                  <a:srgbClr val="4E4D5F"/>
                </a:solidFill>
              </a:rPr>
              <a:t>dedicated articles have been included in the Code of Administrative Offences</a:t>
            </a:r>
            <a:r>
              <a:rPr lang="ru-RU" sz="1600" b="0" dirty="0">
                <a:solidFill>
                  <a:srgbClr val="4E4D5F"/>
                </a:solidFill>
              </a:rPr>
              <a:t>:  14.40, 14.41</a:t>
            </a:r>
            <a:r>
              <a:rPr lang="en-US" sz="1600" b="0" dirty="0">
                <a:solidFill>
                  <a:srgbClr val="4E4D5F"/>
                </a:solidFill>
              </a:rPr>
              <a:t> </a:t>
            </a:r>
            <a:r>
              <a:rPr lang="en-US" sz="1600" b="0" dirty="0" smtClean="0">
                <a:solidFill>
                  <a:srgbClr val="4E4D5F"/>
                </a:solidFill>
              </a:rPr>
              <a:t>and 1</a:t>
            </a:r>
            <a:r>
              <a:rPr lang="ru-RU" sz="1600" b="0" dirty="0" smtClean="0">
                <a:solidFill>
                  <a:srgbClr val="4E4D5F"/>
                </a:solidFill>
              </a:rPr>
              <a:t>4.42;</a:t>
            </a:r>
            <a:endParaRPr lang="ru-RU" sz="1600" b="0" dirty="0">
              <a:solidFill>
                <a:srgbClr val="4E4D5F"/>
              </a:solidFill>
            </a:endParaRPr>
          </a:p>
          <a:p>
            <a:pPr marL="174625">
              <a:lnSpc>
                <a:spcPct val="150000"/>
              </a:lnSpc>
              <a:spcAft>
                <a:spcPct val="30000"/>
              </a:spcAft>
              <a:buFontTx/>
              <a:buChar char="•"/>
              <a:tabLst>
                <a:tab pos="174625" algn="l"/>
              </a:tabLst>
            </a:pPr>
            <a:r>
              <a:rPr lang="en-US" sz="1600" b="0" dirty="0">
                <a:solidFill>
                  <a:srgbClr val="4E4D5F"/>
                </a:solidFill>
              </a:rPr>
              <a:t> </a:t>
            </a:r>
            <a:r>
              <a:rPr lang="en-US" sz="1600" b="0" dirty="0" smtClean="0">
                <a:solidFill>
                  <a:srgbClr val="4E4D5F"/>
                </a:solidFill>
              </a:rPr>
              <a:t>The </a:t>
            </a:r>
            <a:r>
              <a:rPr lang="en-US" sz="1600" b="0" dirty="0">
                <a:solidFill>
                  <a:srgbClr val="4E4D5F"/>
                </a:solidFill>
              </a:rPr>
              <a:t>penalty for an administrative offence can be up to</a:t>
            </a:r>
            <a:r>
              <a:rPr lang="ru-RU" sz="1600" b="0" dirty="0">
                <a:solidFill>
                  <a:srgbClr val="4E4D5F"/>
                </a:solidFill>
              </a:rPr>
              <a:t>:</a:t>
            </a:r>
          </a:p>
          <a:p>
            <a:pPr marL="174625">
              <a:tabLst>
                <a:tab pos="174625" algn="l"/>
              </a:tabLst>
            </a:pPr>
            <a:r>
              <a:rPr lang="ru-RU" sz="1600" b="0" dirty="0">
                <a:solidFill>
                  <a:srgbClr val="4E4D5F"/>
                </a:solidFill>
              </a:rPr>
              <a:t>      - </a:t>
            </a:r>
            <a:r>
              <a:rPr lang="en-US" sz="1600" b="0" dirty="0">
                <a:solidFill>
                  <a:srgbClr val="4E4D5F"/>
                </a:solidFill>
              </a:rPr>
              <a:t>RUB 5,000,000 for legal </a:t>
            </a:r>
            <a:r>
              <a:rPr lang="en-US" sz="1600" b="0" dirty="0" smtClean="0">
                <a:solidFill>
                  <a:srgbClr val="4E4D5F"/>
                </a:solidFill>
              </a:rPr>
              <a:t>entities</a:t>
            </a:r>
            <a:r>
              <a:rPr lang="en-US" sz="1600" b="0" dirty="0" smtClean="0">
                <a:solidFill>
                  <a:srgbClr val="4E4D5F"/>
                </a:solidFill>
              </a:rPr>
              <a:t>;</a:t>
            </a:r>
            <a:endParaRPr lang="ru-RU" sz="1600" b="0" dirty="0">
              <a:solidFill>
                <a:srgbClr val="4E4D5F"/>
              </a:solidFill>
            </a:endParaRPr>
          </a:p>
          <a:p>
            <a:pPr marL="174625">
              <a:lnSpc>
                <a:spcPct val="150000"/>
              </a:lnSpc>
              <a:spcAft>
                <a:spcPct val="30000"/>
              </a:spcAft>
              <a:tabLst>
                <a:tab pos="174625" algn="l"/>
              </a:tabLst>
            </a:pPr>
            <a:r>
              <a:rPr lang="ru-RU" sz="1600" b="0" dirty="0">
                <a:solidFill>
                  <a:srgbClr val="4E4D5F"/>
                </a:solidFill>
              </a:rPr>
              <a:t>      - </a:t>
            </a:r>
            <a:r>
              <a:rPr lang="en-US" sz="1600" b="0" dirty="0">
                <a:solidFill>
                  <a:srgbClr val="4E4D5F"/>
                </a:solidFill>
              </a:rPr>
              <a:t>RUB 50,000 for individuals</a:t>
            </a:r>
            <a:r>
              <a:rPr lang="ru-RU" sz="1600" b="0" dirty="0">
                <a:solidFill>
                  <a:srgbClr val="4E4D5F"/>
                </a:solidFill>
              </a:rPr>
              <a:t>;</a:t>
            </a:r>
          </a:p>
          <a:p>
            <a:pPr marL="174625">
              <a:lnSpc>
                <a:spcPct val="150000"/>
              </a:lnSpc>
              <a:spcAft>
                <a:spcPct val="30000"/>
              </a:spcAft>
              <a:buFontTx/>
              <a:buChar char="•"/>
              <a:tabLst>
                <a:tab pos="174625" algn="l"/>
              </a:tabLst>
            </a:pPr>
            <a:r>
              <a:rPr lang="en-US" sz="1600" b="0" dirty="0">
                <a:solidFill>
                  <a:srgbClr val="4E4D5F"/>
                </a:solidFill>
              </a:rPr>
              <a:t>Russian antimonopoly authorities have been given powers to draft statements </a:t>
            </a:r>
            <a:r>
              <a:rPr lang="en-US" sz="1600" b="0" dirty="0" smtClean="0">
                <a:solidFill>
                  <a:srgbClr val="4E4D5F"/>
                </a:solidFill>
              </a:rPr>
              <a:t>on administrative offences </a:t>
            </a:r>
            <a:r>
              <a:rPr lang="en-US" sz="1600" b="0" dirty="0" smtClean="0">
                <a:solidFill>
                  <a:srgbClr val="4E4D5F"/>
                </a:solidFill>
              </a:rPr>
              <a:t>and examine such offences</a:t>
            </a:r>
            <a:r>
              <a:rPr lang="en-US" sz="1600" b="0" dirty="0">
                <a:solidFill>
                  <a:srgbClr val="4E4D5F"/>
                </a:solidFill>
              </a:rPr>
              <a:t>.</a:t>
            </a:r>
            <a:endParaRPr lang="ru-RU" sz="1600" b="0" dirty="0">
              <a:solidFill>
                <a:srgbClr val="4E4D5F"/>
              </a:solidFill>
            </a:endParaRPr>
          </a:p>
          <a:p>
            <a:pPr marL="174625">
              <a:lnSpc>
                <a:spcPct val="150000"/>
              </a:lnSpc>
              <a:spcAft>
                <a:spcPct val="30000"/>
              </a:spcAft>
              <a:tabLst>
                <a:tab pos="174625" algn="l"/>
              </a:tabLst>
            </a:pPr>
            <a:r>
              <a:rPr lang="en-US" sz="1600" b="0" dirty="0">
                <a:solidFill>
                  <a:srgbClr val="4E4D5F"/>
                </a:solidFill>
              </a:rPr>
              <a:t>Result</a:t>
            </a:r>
            <a:r>
              <a:rPr lang="ru-RU" sz="1600" b="0" dirty="0">
                <a:solidFill>
                  <a:srgbClr val="4E4D5F"/>
                </a:solidFill>
              </a:rPr>
              <a:t> – </a:t>
            </a:r>
            <a:r>
              <a:rPr lang="en-US" sz="1600" b="0" dirty="0">
                <a:solidFill>
                  <a:srgbClr val="4E4D5F"/>
                </a:solidFill>
              </a:rPr>
              <a:t>this category </a:t>
            </a:r>
            <a:r>
              <a:rPr lang="en-US" sz="1600" b="0" dirty="0" smtClean="0">
                <a:solidFill>
                  <a:srgbClr val="4E4D5F"/>
                </a:solidFill>
              </a:rPr>
              <a:t>of cases has </a:t>
            </a:r>
            <a:r>
              <a:rPr lang="en-US" sz="1600" b="0" dirty="0">
                <a:solidFill>
                  <a:srgbClr val="4E4D5F"/>
                </a:solidFill>
              </a:rPr>
              <a:t>considerably expanded in number</a:t>
            </a:r>
            <a:endParaRPr lang="ru-RU" sz="1600" b="0" dirty="0">
              <a:solidFill>
                <a:srgbClr val="4E4D5F"/>
              </a:solidFill>
            </a:endParaRP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Прямоугольник 5"/>
          <p:cNvSpPr>
            <a:spLocks noChangeArrowheads="1"/>
          </p:cNvSpPr>
          <p:nvPr/>
        </p:nvSpPr>
        <p:spPr bwMode="auto">
          <a:xfrm>
            <a:off x="3859213" y="350838"/>
            <a:ext cx="4572000" cy="641350"/>
          </a:xfrm>
          <a:prstGeom prst="rect">
            <a:avLst/>
          </a:prstGeom>
          <a:noFill/>
          <a:ln w="9525">
            <a:noFill/>
            <a:miter lim="800000"/>
            <a:headEnd/>
            <a:tailEnd/>
          </a:ln>
        </p:spPr>
        <p:txBody>
          <a:bodyPr>
            <a:spAutoFit/>
          </a:bodyPr>
          <a:lstStyle/>
          <a:p>
            <a:r>
              <a:rPr lang="en-US" sz="1800">
                <a:solidFill>
                  <a:srgbClr val="A44AA6"/>
                </a:solidFill>
                <a:latin typeface="Franklin Gothic Book" pitchFamily="34" charset="0"/>
              </a:rPr>
              <a:t>Contacts</a:t>
            </a:r>
            <a:endParaRPr lang="ru-RU" sz="1800">
              <a:solidFill>
                <a:srgbClr val="A44AA6"/>
              </a:solidFill>
              <a:latin typeface="Franklin Gothic Book" pitchFamily="34" charset="0"/>
            </a:endParaRPr>
          </a:p>
          <a:p>
            <a:endParaRPr lang="ru-RU" sz="1800">
              <a:solidFill>
                <a:srgbClr val="A44AA6"/>
              </a:solidFill>
              <a:latin typeface="Franklin Gothic Book" pitchFamily="34" charset="0"/>
            </a:endParaRPr>
          </a:p>
        </p:txBody>
      </p:sp>
      <p:graphicFrame>
        <p:nvGraphicFramePr>
          <p:cNvPr id="4" name="Таблица 3"/>
          <p:cNvGraphicFramePr>
            <a:graphicFrameLocks noGrp="1"/>
          </p:cNvGraphicFramePr>
          <p:nvPr/>
        </p:nvGraphicFramePr>
        <p:xfrm>
          <a:off x="1524000" y="1397000"/>
          <a:ext cx="5695950" cy="3286125"/>
        </p:xfrm>
        <a:graphic>
          <a:graphicData uri="http://schemas.openxmlformats.org/drawingml/2006/table">
            <a:tbl>
              <a:tblPr/>
              <a:tblGrid>
                <a:gridCol w="2493962"/>
                <a:gridCol w="3201988"/>
              </a:tblGrid>
              <a:tr h="3286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12, </a:t>
                      </a:r>
                      <a:r>
                        <a:rPr kumimoji="0" lang="en-US" sz="1400" b="0" i="0" u="none" strike="noStrike" cap="none" normalizeH="0" baseline="0" dirty="0" err="1" smtClean="0">
                          <a:ln>
                            <a:noFill/>
                          </a:ln>
                          <a:solidFill>
                            <a:schemeClr val="tx1"/>
                          </a:solidFill>
                          <a:effectLst/>
                          <a:latin typeface="Franklin Gothic Book" pitchFamily="34" charset="0"/>
                          <a:ea typeface="Tahoma" pitchFamily="34" charset="0"/>
                          <a:cs typeface="Arial" pitchFamily="34" charset="0"/>
                        </a:rPr>
                        <a:t>Krasnopresnenskaya</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Nab., Entrance 7, World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Trade Center-II,</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Moscow, 123610, Russia</a:t>
                      </a: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Т: </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7 </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(495) 967-00-07</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F</a:t>
                      </a: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+7 (495) 967-00-00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E- mail</a:t>
                      </a: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a:t>
                      </a:r>
                      <a:r>
                        <a:rPr kumimoji="0" lang="en-US"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 </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hlinkClick r:id=""/>
                        </a:rPr>
                        <a:t>info@pgplaw.ru</a:t>
                      </a:r>
                      <a:endPar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txBody>
                  <a:tcPr marL="128510" marR="1285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54</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a:t>
                      </a:r>
                      <a:r>
                        <a:rPr kumimoji="0" lang="en-US" sz="1400" b="0" i="0" u="none" strike="noStrike" cap="none" normalizeH="0" baseline="0" dirty="0" err="1" smtClean="0">
                          <a:ln>
                            <a:noFill/>
                          </a:ln>
                          <a:solidFill>
                            <a:schemeClr val="tx1"/>
                          </a:solidFill>
                          <a:effectLst/>
                          <a:latin typeface="Franklin Gothic Book" pitchFamily="34" charset="0"/>
                          <a:ea typeface="Tahoma" pitchFamily="34" charset="0"/>
                          <a:cs typeface="Arial" pitchFamily="34" charset="0"/>
                        </a:rPr>
                        <a:t>Shpalernaya</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St.,</a:t>
                      </a: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Golden </a:t>
                      </a:r>
                      <a:r>
                        <a:rPr kumimoji="0" lang="en-US" sz="1400" b="0" i="0" u="none" strike="noStrike" cap="none" normalizeH="0" baseline="0" dirty="0" err="1" smtClean="0">
                          <a:ln>
                            <a:noFill/>
                          </a:ln>
                          <a:solidFill>
                            <a:schemeClr val="tx1"/>
                          </a:solidFill>
                          <a:effectLst/>
                          <a:latin typeface="Franklin Gothic Book" pitchFamily="34" charset="0"/>
                          <a:ea typeface="Tahoma" pitchFamily="34" charset="0"/>
                          <a:cs typeface="Arial" pitchFamily="34" charset="0"/>
                        </a:rPr>
                        <a:t>Shpalernaya</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 Business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St. Petersburg, 191015, Russia</a:t>
                      </a: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Т: </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+7 (812) 33-07-17</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F</a:t>
                      </a: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 </a:t>
                      </a:r>
                      <a:r>
                        <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+7 (812) 333-07-16</a:t>
                      </a:r>
                      <a:endPar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E-mail</a:t>
                      </a:r>
                      <a:r>
                        <a:rPr kumimoji="0" lang="ru-RU" sz="1400" b="0" i="0" u="none" strike="noStrike" cap="none" normalizeH="0" baseline="0" dirty="0" smtClean="0">
                          <a:ln>
                            <a:noFill/>
                          </a:ln>
                          <a:solidFill>
                            <a:srgbClr val="A44AA6"/>
                          </a:solidFill>
                          <a:effectLst/>
                          <a:latin typeface="Franklin Gothic Book" pitchFamily="34" charset="0"/>
                          <a:ea typeface="Tahoma" pitchFamily="34" charset="0"/>
                          <a:cs typeface="Arial" pitchFamily="34" charset="0"/>
                        </a:rPr>
                        <a:t>: </a:t>
                      </a:r>
                      <a:r>
                        <a:rPr kumimoji="0" lang="en-US"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rPr>
                        <a:t>spb@pgplaw.ru</a:t>
                      </a: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Franklin Gothic Book" pitchFamily="34" charset="0"/>
                        <a:ea typeface="Tahoma" pitchFamily="34" charset="0"/>
                        <a:cs typeface="Arial" pitchFamily="34" charset="0"/>
                      </a:endParaRPr>
                    </a:p>
                  </a:txBody>
                  <a:tcPr marL="128510" marR="1285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8332D898-2921-4140-9219-EBC9C572A97F}" type="slidenum">
              <a:rPr lang="ru-RU"/>
              <a:pPr>
                <a:defRPr/>
              </a:pPr>
              <a:t>3</a:t>
            </a:fld>
            <a:endParaRPr lang="ru-RU" dirty="0"/>
          </a:p>
        </p:txBody>
      </p:sp>
      <p:sp>
        <p:nvSpPr>
          <p:cNvPr id="16" name="Заголовок 15"/>
          <p:cNvSpPr>
            <a:spLocks noGrp="1"/>
          </p:cNvSpPr>
          <p:nvPr>
            <p:ph type="title"/>
          </p:nvPr>
        </p:nvSpPr>
        <p:spPr>
          <a:xfrm>
            <a:off x="3857625" y="357188"/>
            <a:ext cx="4757738" cy="642937"/>
          </a:xfrm>
        </p:spPr>
        <p:txBody>
          <a:bodyPr/>
          <a:lstStyle/>
          <a:p>
            <a:pPr eaLnBrk="1" hangingPunct="1">
              <a:defRPr/>
            </a:pPr>
            <a:r>
              <a:rPr lang="en-US" dirty="0" smtClean="0"/>
              <a:t>Liability for Economic Crimes</a:t>
            </a:r>
            <a:endParaRPr lang="ru-RU" dirty="0" smtClean="0"/>
          </a:p>
        </p:txBody>
      </p:sp>
      <p:sp>
        <p:nvSpPr>
          <p:cNvPr id="21507"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21509" name="Нижний колонтитул 7"/>
          <p:cNvSpPr>
            <a:spLocks noGrp="1"/>
          </p:cNvSpPr>
          <p:nvPr>
            <p:ph type="ftr" sz="quarter" idx="12"/>
          </p:nvPr>
        </p:nvSpPr>
        <p:spPr bwMode="auto">
          <a:xfrm>
            <a:off x="984250" y="1311275"/>
            <a:ext cx="7466013" cy="365125"/>
          </a:xfrm>
          <a:noFill/>
          <a:ln>
            <a:miter lim="800000"/>
            <a:headEnd/>
            <a:tailEnd/>
          </a:ln>
        </p:spPr>
        <p:txBody>
          <a:bodyPr/>
          <a:lstStyle/>
          <a:p>
            <a:r>
              <a:rPr lang="en-US" dirty="0" smtClean="0"/>
              <a:t>Sources</a:t>
            </a:r>
            <a:r>
              <a:rPr lang="ru-RU" dirty="0" smtClean="0"/>
              <a:t>: </a:t>
            </a:r>
            <a:r>
              <a:rPr lang="en-US" dirty="0" smtClean="0"/>
              <a:t>Federal Laws of the Russian Federation No. </a:t>
            </a:r>
            <a:r>
              <a:rPr lang="ru-RU" dirty="0" smtClean="0"/>
              <a:t>383-</a:t>
            </a:r>
            <a:r>
              <a:rPr lang="en-US" dirty="0" smtClean="0"/>
              <a:t>FZ</a:t>
            </a:r>
            <a:r>
              <a:rPr lang="ru-RU" dirty="0" smtClean="0"/>
              <a:t> </a:t>
            </a:r>
            <a:r>
              <a:rPr lang="en-US" dirty="0" smtClean="0"/>
              <a:t>dated</a:t>
            </a:r>
            <a:r>
              <a:rPr lang="ru-RU" dirty="0" smtClean="0"/>
              <a:t> 29</a:t>
            </a:r>
            <a:r>
              <a:rPr lang="en-US" dirty="0" smtClean="0"/>
              <a:t> December </a:t>
            </a:r>
            <a:r>
              <a:rPr lang="ru-RU" dirty="0" smtClean="0"/>
              <a:t>2009 </a:t>
            </a:r>
            <a:r>
              <a:rPr lang="en-US" dirty="0" smtClean="0"/>
              <a:t> and No. 60-FZ dated </a:t>
            </a:r>
            <a:r>
              <a:rPr lang="ru-RU" dirty="0" smtClean="0"/>
              <a:t>7</a:t>
            </a:r>
            <a:r>
              <a:rPr lang="en-US" dirty="0" smtClean="0"/>
              <a:t> April </a:t>
            </a:r>
            <a:r>
              <a:rPr lang="ru-RU" dirty="0" smtClean="0"/>
              <a:t>2010</a:t>
            </a:r>
          </a:p>
          <a:p>
            <a:endParaRPr lang="ru-RU" dirty="0" smtClean="0"/>
          </a:p>
        </p:txBody>
      </p:sp>
      <p:sp>
        <p:nvSpPr>
          <p:cNvPr id="21510" name="Text Box 4"/>
          <p:cNvSpPr txBox="1">
            <a:spLocks noChangeArrowheads="1"/>
          </p:cNvSpPr>
          <p:nvPr/>
        </p:nvSpPr>
        <p:spPr bwMode="auto">
          <a:xfrm>
            <a:off x="798513" y="1981200"/>
            <a:ext cx="7720012" cy="3319463"/>
          </a:xfrm>
          <a:prstGeom prst="rect">
            <a:avLst/>
          </a:prstGeom>
          <a:noFill/>
          <a:ln w="9525">
            <a:noFill/>
            <a:miter lim="800000"/>
            <a:headEnd/>
            <a:tailEnd/>
          </a:ln>
        </p:spPr>
        <p:txBody>
          <a:bodyPr>
            <a:spAutoFit/>
          </a:bodyPr>
          <a:lstStyle/>
          <a:p>
            <a:pPr marL="174625">
              <a:lnSpc>
                <a:spcPct val="150000"/>
              </a:lnSpc>
              <a:spcAft>
                <a:spcPct val="30000"/>
              </a:spcAft>
              <a:buFont typeface="Arial" charset="0"/>
              <a:buChar char="•"/>
              <a:tabLst>
                <a:tab pos="174625" algn="l"/>
              </a:tabLst>
            </a:pPr>
            <a:r>
              <a:rPr lang="ru-RU" sz="1600" b="0">
                <a:solidFill>
                  <a:srgbClr val="4E4D5F"/>
                </a:solidFill>
              </a:rPr>
              <a:t> </a:t>
            </a:r>
            <a:r>
              <a:rPr lang="en-US" sz="1600" b="0">
                <a:solidFill>
                  <a:srgbClr val="4E4D5F"/>
                </a:solidFill>
              </a:rPr>
              <a:t>Measures of restraint no longer include custody, more opportunities have been provided for release on bail; </a:t>
            </a:r>
            <a:endParaRPr lang="ru-RU" sz="1600" b="0">
              <a:solidFill>
                <a:srgbClr val="4E4D5F"/>
              </a:solidFill>
            </a:endParaRP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The ‘prejudgment’ concept has been modified</a:t>
            </a:r>
            <a:r>
              <a:rPr lang="ru-RU" sz="1600" b="0">
                <a:solidFill>
                  <a:srgbClr val="4E4D5F"/>
                </a:solidFill>
              </a:rPr>
              <a:t>;</a:t>
            </a: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The threshold for financial operations, damage, income and arrears to be classified as crimes have been increased between fourfold and sixfold</a:t>
            </a:r>
            <a:r>
              <a:rPr lang="ru-RU" sz="1600" b="0">
                <a:solidFill>
                  <a:srgbClr val="4E4D5F"/>
                </a:solidFill>
              </a:rPr>
              <a:t>;</a:t>
            </a: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The concept of ‘active repentance’  has been introduced for tax crimes</a:t>
            </a:r>
            <a:r>
              <a:rPr lang="ru-RU" sz="1600" b="0">
                <a:solidFill>
                  <a:srgbClr val="4E4D5F"/>
                </a:solidFill>
              </a:rPr>
              <a:t>;</a:t>
            </a: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Violations of license terms and requirements have been decriminalised</a:t>
            </a:r>
            <a:r>
              <a:rPr lang="ru-RU" sz="1600" b="0">
                <a:solidFill>
                  <a:srgbClr val="4E4D5F"/>
                </a:solidFill>
              </a:rPr>
              <a:t>;</a:t>
            </a: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So-called ‘pseudo-entrepreneurship’ is no longer classed as a crime</a:t>
            </a:r>
            <a:r>
              <a:rPr lang="ru-RU" sz="1600" b="0">
                <a:solidFill>
                  <a:srgbClr val="4E4D5F"/>
                </a:solidFill>
              </a:rPr>
              <a:t>;</a:t>
            </a:r>
          </a:p>
          <a:p>
            <a:pPr marL="174625">
              <a:lnSpc>
                <a:spcPct val="120000"/>
              </a:lnSpc>
              <a:spcAft>
                <a:spcPct val="30000"/>
              </a:spcAft>
              <a:buFontTx/>
              <a:buChar char="•"/>
              <a:tabLst>
                <a:tab pos="174625" algn="l"/>
              </a:tabLst>
            </a:pPr>
            <a:r>
              <a:rPr lang="ru-RU" sz="1600" b="0">
                <a:solidFill>
                  <a:srgbClr val="4E4D5F"/>
                </a:solidFill>
              </a:rPr>
              <a:t> </a:t>
            </a:r>
            <a:r>
              <a:rPr lang="en-US" sz="1600" b="0">
                <a:solidFill>
                  <a:srgbClr val="4E4D5F"/>
                </a:solidFill>
              </a:rPr>
              <a:t>What constitutes the crime of ‘money laundering’ has been revised</a:t>
            </a:r>
            <a:r>
              <a:rPr lang="ru-RU" sz="1600" b="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A0A4F422-0573-4A1F-AEB8-07A23C22990F}" type="slidenum">
              <a:rPr lang="ru-RU"/>
              <a:pPr>
                <a:defRPr/>
              </a:pPr>
              <a:t>4</a:t>
            </a:fld>
            <a:endParaRPr lang="ru-RU" dirty="0"/>
          </a:p>
        </p:txBody>
      </p:sp>
      <p:sp>
        <p:nvSpPr>
          <p:cNvPr id="16" name="Заголовок 15"/>
          <p:cNvSpPr>
            <a:spLocks noGrp="1"/>
          </p:cNvSpPr>
          <p:nvPr>
            <p:ph type="title"/>
          </p:nvPr>
        </p:nvSpPr>
        <p:spPr>
          <a:xfrm>
            <a:off x="3857625" y="357188"/>
            <a:ext cx="4757738" cy="642937"/>
          </a:xfrm>
        </p:spPr>
        <p:txBody>
          <a:bodyPr/>
          <a:lstStyle/>
          <a:p>
            <a:pPr eaLnBrk="1" hangingPunct="1">
              <a:defRPr/>
            </a:pPr>
            <a:r>
              <a:rPr lang="en-US" dirty="0" smtClean="0"/>
              <a:t>Liability for Economic Crimes</a:t>
            </a:r>
            <a:endParaRPr lang="ru-RU" dirty="0" smtClean="0"/>
          </a:p>
        </p:txBody>
      </p:sp>
      <p:sp>
        <p:nvSpPr>
          <p:cNvPr id="23555"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23557" name="Text Box 8"/>
          <p:cNvSpPr txBox="1">
            <a:spLocks noChangeArrowheads="1"/>
          </p:cNvSpPr>
          <p:nvPr/>
        </p:nvSpPr>
        <p:spPr bwMode="auto">
          <a:xfrm>
            <a:off x="712788" y="1906588"/>
            <a:ext cx="8277225" cy="3176587"/>
          </a:xfrm>
          <a:prstGeom prst="rect">
            <a:avLst/>
          </a:prstGeom>
          <a:noFill/>
          <a:ln w="9525">
            <a:noFill/>
            <a:miter lim="800000"/>
            <a:headEnd/>
            <a:tailEnd/>
          </a:ln>
        </p:spPr>
        <p:txBody>
          <a:bodyPr>
            <a:spAutoFit/>
          </a:bodyPr>
          <a:lstStyle/>
          <a:p>
            <a:pPr marL="174625">
              <a:lnSpc>
                <a:spcPct val="150000"/>
              </a:lnSpc>
              <a:spcAft>
                <a:spcPct val="30000"/>
              </a:spcAft>
              <a:buFont typeface="Arial" charset="0"/>
              <a:buChar char="•"/>
              <a:tabLst>
                <a:tab pos="174625" algn="l"/>
              </a:tabLst>
            </a:pPr>
            <a:r>
              <a:rPr lang="ru-RU" sz="1600" b="0" dirty="0">
                <a:solidFill>
                  <a:srgbClr val="4E4D5F"/>
                </a:solidFill>
              </a:rPr>
              <a:t> </a:t>
            </a:r>
            <a:r>
              <a:rPr lang="en-US" sz="1600" b="0" dirty="0">
                <a:solidFill>
                  <a:srgbClr val="4E4D5F"/>
                </a:solidFill>
              </a:rPr>
              <a:t>There are more stringent penalties for legal entities or persons on their behalf who pay, offer or promise bribes (fines can be up to 100 times the amount of the bribe);</a:t>
            </a:r>
          </a:p>
          <a:p>
            <a:pPr marL="174625">
              <a:lnSpc>
                <a:spcPct val="150000"/>
              </a:lnSpc>
              <a:spcAft>
                <a:spcPct val="30000"/>
              </a:spcAft>
              <a:tabLst>
                <a:tab pos="174625" algn="l"/>
              </a:tabLst>
            </a:pPr>
            <a:r>
              <a:rPr lang="en-US" sz="1600" b="0" dirty="0">
                <a:solidFill>
                  <a:srgbClr val="4E4D5F"/>
                </a:solidFill>
              </a:rPr>
              <a:t>Elements of crimes classed as ‘accepting a bribe’ or ‘offering a bribe’ have been revised</a:t>
            </a:r>
            <a:r>
              <a:rPr lang="ru-RU" sz="1600" b="0" dirty="0">
                <a:solidFill>
                  <a:srgbClr val="4E4D5F"/>
                </a:solidFill>
              </a:rPr>
              <a:t>: </a:t>
            </a:r>
            <a:r>
              <a:rPr lang="en-US" sz="1600" b="0" dirty="0">
                <a:solidFill>
                  <a:srgbClr val="4E4D5F"/>
                </a:solidFill>
              </a:rPr>
              <a:t>list of crime committers expanded, provision made for additional classification criteria </a:t>
            </a:r>
            <a:r>
              <a:rPr lang="ru-RU" sz="1600" b="0" dirty="0">
                <a:solidFill>
                  <a:srgbClr val="4E4D5F"/>
                </a:solidFill>
              </a:rPr>
              <a:t>(</a:t>
            </a:r>
            <a:r>
              <a:rPr lang="en-US" sz="1600" b="0" dirty="0">
                <a:solidFill>
                  <a:srgbClr val="4E4D5F"/>
                </a:solidFill>
              </a:rPr>
              <a:t>such as material amount and especially large amount of the crime</a:t>
            </a:r>
            <a:r>
              <a:rPr lang="ru-RU" sz="1600" b="0" dirty="0">
                <a:solidFill>
                  <a:srgbClr val="4E4D5F"/>
                </a:solidFill>
              </a:rPr>
              <a:t>);</a:t>
            </a:r>
          </a:p>
          <a:p>
            <a:pPr marL="174625">
              <a:lnSpc>
                <a:spcPct val="130000"/>
              </a:lnSpc>
              <a:spcAft>
                <a:spcPts val="1200"/>
              </a:spcAft>
              <a:buFontTx/>
              <a:buChar char="•"/>
              <a:tabLst>
                <a:tab pos="174625" algn="l"/>
              </a:tabLst>
            </a:pPr>
            <a:r>
              <a:rPr lang="ru-RU" sz="1600" b="0" dirty="0">
                <a:solidFill>
                  <a:srgbClr val="4E4D5F"/>
                </a:solidFill>
              </a:rPr>
              <a:t> </a:t>
            </a:r>
            <a:r>
              <a:rPr lang="en-US" sz="1600" b="0" dirty="0">
                <a:solidFill>
                  <a:srgbClr val="4E4D5F"/>
                </a:solidFill>
              </a:rPr>
              <a:t>A concept of ‘brokering bribery’ has been introduced as a new element of crime</a:t>
            </a:r>
            <a:r>
              <a:rPr lang="ru-RU" sz="1600" b="0" dirty="0">
                <a:solidFill>
                  <a:srgbClr val="4E4D5F"/>
                </a:solidFill>
              </a:rPr>
              <a:t>;</a:t>
            </a:r>
          </a:p>
          <a:p>
            <a:pPr marL="174625">
              <a:lnSpc>
                <a:spcPct val="130000"/>
              </a:lnSpc>
              <a:spcAft>
                <a:spcPct val="30000"/>
              </a:spcAft>
              <a:buFontTx/>
              <a:buChar char="•"/>
              <a:tabLst>
                <a:tab pos="174625" algn="l"/>
              </a:tabLst>
            </a:pPr>
            <a:r>
              <a:rPr lang="ru-RU" sz="1600" b="0" dirty="0">
                <a:solidFill>
                  <a:srgbClr val="4E4D5F"/>
                </a:solidFill>
              </a:rPr>
              <a:t> </a:t>
            </a:r>
            <a:r>
              <a:rPr lang="en-US" sz="1600" b="0" dirty="0">
                <a:solidFill>
                  <a:srgbClr val="4E4D5F"/>
                </a:solidFill>
              </a:rPr>
              <a:t>Criminal liability</a:t>
            </a:r>
            <a:r>
              <a:rPr lang="ru-RU" sz="1600" b="0" dirty="0">
                <a:solidFill>
                  <a:srgbClr val="4E4D5F"/>
                </a:solidFill>
              </a:rPr>
              <a:t>: </a:t>
            </a:r>
            <a:r>
              <a:rPr lang="en-US" sz="1600" b="0" dirty="0">
                <a:solidFill>
                  <a:srgbClr val="4E4D5F"/>
                </a:solidFill>
              </a:rPr>
              <a:t>fines between 25 and 100 times the amount of the bribe, or</a:t>
            </a:r>
            <a:r>
              <a:rPr lang="ru-RU" sz="1600" b="0" dirty="0">
                <a:solidFill>
                  <a:srgbClr val="4E4D5F"/>
                </a:solidFill>
              </a:rPr>
              <a:t> </a:t>
            </a:r>
            <a:r>
              <a:rPr lang="en-US" sz="1600" b="0" dirty="0">
                <a:solidFill>
                  <a:srgbClr val="4E4D5F"/>
                </a:solidFill>
              </a:rPr>
              <a:t>imprisonment and a fine equal to the bribe</a:t>
            </a:r>
            <a:r>
              <a:rPr lang="ru-RU" sz="1600" b="0" dirty="0">
                <a:solidFill>
                  <a:srgbClr val="4E4D5F"/>
                </a:solidFill>
              </a:rPr>
              <a:t>. </a:t>
            </a:r>
            <a:endParaRPr lang="ru-RU" sz="1600" dirty="0">
              <a:solidFill>
                <a:srgbClr val="4E4D5F"/>
              </a:solidFill>
            </a:endParaRPr>
          </a:p>
        </p:txBody>
      </p:sp>
      <p:sp>
        <p:nvSpPr>
          <p:cNvPr id="23558" name="Нижний колонтитул 7"/>
          <p:cNvSpPr>
            <a:spLocks noGrp="1"/>
          </p:cNvSpPr>
          <p:nvPr>
            <p:ph type="ftr" sz="quarter" idx="12"/>
          </p:nvPr>
        </p:nvSpPr>
        <p:spPr bwMode="auto">
          <a:xfrm>
            <a:off x="693738" y="1292225"/>
            <a:ext cx="7632700" cy="365125"/>
          </a:xfrm>
          <a:noFill/>
          <a:ln>
            <a:miter lim="800000"/>
            <a:headEnd/>
            <a:tailEnd/>
          </a:ln>
        </p:spPr>
        <p:txBody>
          <a:bodyPr/>
          <a:lstStyle/>
          <a:p>
            <a:r>
              <a:rPr lang="en-US" smtClean="0"/>
              <a:t>Source</a:t>
            </a:r>
            <a:r>
              <a:rPr lang="ru-RU" smtClean="0"/>
              <a:t>: </a:t>
            </a:r>
            <a:r>
              <a:rPr lang="en-US" smtClean="0"/>
              <a:t>Federal Law of the Russian Federation No. 97-FZ dated </a:t>
            </a:r>
            <a:r>
              <a:rPr lang="ru-RU" smtClean="0"/>
              <a:t>4</a:t>
            </a:r>
            <a:r>
              <a:rPr lang="en-US" smtClean="0"/>
              <a:t> May </a:t>
            </a:r>
            <a:r>
              <a:rPr lang="ru-RU" smtClean="0"/>
              <a:t>2011</a:t>
            </a:r>
          </a:p>
          <a:p>
            <a:r>
              <a:rPr lang="ru-RU" smtClean="0"/>
              <a:t> </a:t>
            </a:r>
          </a:p>
          <a:p>
            <a:endParaRPr lang="ru-RU" smtClean="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43DEF610-4A95-4E46-BD61-8B353DF7898B}" type="slidenum">
              <a:rPr lang="ru-RU"/>
              <a:pPr>
                <a:defRPr/>
              </a:pPr>
              <a:t>5</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Antimonopoly Legislation</a:t>
            </a:r>
            <a:endParaRPr lang="ru-RU" dirty="0" smtClean="0"/>
          </a:p>
        </p:txBody>
      </p:sp>
      <p:sp>
        <p:nvSpPr>
          <p:cNvPr id="25603"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25605" name="Text Box 4"/>
          <p:cNvSpPr txBox="1">
            <a:spLocks noChangeArrowheads="1"/>
          </p:cNvSpPr>
          <p:nvPr/>
        </p:nvSpPr>
        <p:spPr bwMode="auto">
          <a:xfrm>
            <a:off x="769938" y="1538288"/>
            <a:ext cx="8104187" cy="3929062"/>
          </a:xfrm>
          <a:prstGeom prst="rect">
            <a:avLst/>
          </a:prstGeom>
          <a:noFill/>
          <a:ln w="9525">
            <a:noFill/>
            <a:miter lim="800000"/>
            <a:headEnd/>
            <a:tailEnd/>
          </a:ln>
        </p:spPr>
        <p:txBody>
          <a:bodyPr>
            <a:spAutoFit/>
          </a:bodyPr>
          <a:lstStyle/>
          <a:p>
            <a:pPr marL="174625">
              <a:lnSpc>
                <a:spcPct val="150000"/>
              </a:lnSpc>
              <a:spcAft>
                <a:spcPct val="30000"/>
              </a:spcAft>
              <a:buFontTx/>
              <a:buChar char="•"/>
              <a:tabLst>
                <a:tab pos="174625" algn="l"/>
              </a:tabLst>
            </a:pPr>
            <a:r>
              <a:rPr lang="ru-RU" sz="1600" b="0" dirty="0"/>
              <a:t> </a:t>
            </a:r>
            <a:r>
              <a:rPr lang="en-US" sz="1600" b="0" dirty="0">
                <a:solidFill>
                  <a:srgbClr val="4E4D5F"/>
                </a:solidFill>
              </a:rPr>
              <a:t>The third  set of antimonopoly amendments</a:t>
            </a:r>
            <a:r>
              <a:rPr lang="ru-RU" sz="1600" b="0" dirty="0">
                <a:solidFill>
                  <a:srgbClr val="4E4D5F"/>
                </a:solidFill>
              </a:rPr>
              <a:t>:</a:t>
            </a:r>
          </a:p>
          <a:p>
            <a:pPr lvl="1">
              <a:lnSpc>
                <a:spcPct val="150000"/>
              </a:lnSpc>
              <a:buFontTx/>
              <a:buChar char="-"/>
              <a:tabLst>
                <a:tab pos="174625" algn="l"/>
              </a:tabLst>
            </a:pPr>
            <a:r>
              <a:rPr lang="ru-RU" sz="1600" b="0" dirty="0">
                <a:solidFill>
                  <a:srgbClr val="4E4D5F"/>
                </a:solidFill>
              </a:rPr>
              <a:t> </a:t>
            </a:r>
            <a:r>
              <a:rPr lang="en-US" sz="1600" b="0" dirty="0">
                <a:solidFill>
                  <a:srgbClr val="4E4D5F"/>
                </a:solidFill>
              </a:rPr>
              <a:t>clarifying elements of offences that involve concerted practices and unlawful coordination</a:t>
            </a:r>
            <a:r>
              <a:rPr lang="ru-RU" sz="1600" b="0" dirty="0">
                <a:solidFill>
                  <a:srgbClr val="4E4D5F"/>
                </a:solidFill>
              </a:rPr>
              <a:t>;</a:t>
            </a:r>
          </a:p>
          <a:p>
            <a:pPr lvl="1">
              <a:lnSpc>
                <a:spcPct val="150000"/>
              </a:lnSpc>
              <a:buFontTx/>
              <a:buChar char="-"/>
              <a:tabLst>
                <a:tab pos="174625" algn="l"/>
              </a:tabLst>
            </a:pPr>
            <a:r>
              <a:rPr lang="ru-RU" sz="1600" b="0" dirty="0">
                <a:solidFill>
                  <a:srgbClr val="4E4D5F"/>
                </a:solidFill>
              </a:rPr>
              <a:t> </a:t>
            </a:r>
            <a:r>
              <a:rPr lang="en-US" sz="1600" b="0" dirty="0">
                <a:solidFill>
                  <a:srgbClr val="4E4D5F"/>
                </a:solidFill>
              </a:rPr>
              <a:t>developing criteria </a:t>
            </a:r>
            <a:r>
              <a:rPr lang="en-US" sz="1600" b="0" dirty="0" smtClean="0">
                <a:solidFill>
                  <a:srgbClr val="4E4D5F"/>
                </a:solidFill>
              </a:rPr>
              <a:t>of comparable </a:t>
            </a:r>
            <a:r>
              <a:rPr lang="en-US" sz="1600" b="0" dirty="0">
                <a:solidFill>
                  <a:srgbClr val="4E4D5F"/>
                </a:solidFill>
              </a:rPr>
              <a:t>markets</a:t>
            </a:r>
            <a:r>
              <a:rPr lang="ru-RU" sz="1600" b="0" dirty="0">
                <a:solidFill>
                  <a:srgbClr val="4E4D5F"/>
                </a:solidFill>
              </a:rPr>
              <a:t>;</a:t>
            </a:r>
          </a:p>
          <a:p>
            <a:pPr lvl="1">
              <a:lnSpc>
                <a:spcPct val="150000"/>
              </a:lnSpc>
              <a:spcAft>
                <a:spcPct val="30000"/>
              </a:spcAft>
              <a:buFontTx/>
              <a:buChar char="-"/>
              <a:tabLst>
                <a:tab pos="174625" algn="l"/>
              </a:tabLst>
            </a:pPr>
            <a:r>
              <a:rPr lang="ru-RU" sz="1600" b="0" dirty="0">
                <a:solidFill>
                  <a:srgbClr val="4E4D5F"/>
                </a:solidFill>
              </a:rPr>
              <a:t> </a:t>
            </a:r>
            <a:r>
              <a:rPr lang="en-US" sz="1600" b="0" dirty="0">
                <a:solidFill>
                  <a:srgbClr val="4E4D5F"/>
                </a:solidFill>
              </a:rPr>
              <a:t>making provisions for </a:t>
            </a:r>
            <a:r>
              <a:rPr lang="en-US" sz="1600" b="0" dirty="0" err="1">
                <a:solidFill>
                  <a:srgbClr val="4E4D5F"/>
                </a:solidFill>
              </a:rPr>
              <a:t>legalising</a:t>
            </a:r>
            <a:r>
              <a:rPr lang="en-US" sz="1600" b="0" dirty="0">
                <a:solidFill>
                  <a:srgbClr val="4E4D5F"/>
                </a:solidFill>
              </a:rPr>
              <a:t> inter-group transactions by sending notices</a:t>
            </a:r>
            <a:r>
              <a:rPr lang="ru-RU" sz="1600" b="0" dirty="0">
                <a:solidFill>
                  <a:srgbClr val="4E4D5F"/>
                </a:solidFill>
              </a:rPr>
              <a:t>;</a:t>
            </a:r>
          </a:p>
          <a:p>
            <a:pPr lvl="1">
              <a:lnSpc>
                <a:spcPct val="150000"/>
              </a:lnSpc>
              <a:spcAft>
                <a:spcPct val="30000"/>
              </a:spcAft>
              <a:buFontTx/>
              <a:buChar char="-"/>
              <a:tabLst>
                <a:tab pos="174625" algn="l"/>
              </a:tabLst>
            </a:pPr>
            <a:r>
              <a:rPr lang="ru-RU" sz="1600" b="0" dirty="0">
                <a:solidFill>
                  <a:srgbClr val="4E4D5F"/>
                </a:solidFill>
              </a:rPr>
              <a:t> </a:t>
            </a:r>
            <a:r>
              <a:rPr lang="en-US" sz="1600" b="0" dirty="0">
                <a:solidFill>
                  <a:srgbClr val="4E4D5F"/>
                </a:solidFill>
              </a:rPr>
              <a:t>adopting a fixed penalty in place of a turnover penalty</a:t>
            </a:r>
            <a:r>
              <a:rPr lang="ru-RU" sz="1600" b="0" dirty="0">
                <a:solidFill>
                  <a:srgbClr val="4E4D5F"/>
                </a:solidFill>
              </a:rPr>
              <a:t>;</a:t>
            </a:r>
          </a:p>
          <a:p>
            <a:pPr lvl="1">
              <a:lnSpc>
                <a:spcPct val="150000"/>
              </a:lnSpc>
              <a:spcAft>
                <a:spcPct val="30000"/>
              </a:spcAft>
              <a:buFontTx/>
              <a:buChar char="-"/>
              <a:tabLst>
                <a:tab pos="174625" algn="l"/>
              </a:tabLst>
            </a:pPr>
            <a:r>
              <a:rPr lang="ru-RU" sz="1600" b="0" dirty="0">
                <a:solidFill>
                  <a:srgbClr val="4E4D5F"/>
                </a:solidFill>
              </a:rPr>
              <a:t> </a:t>
            </a:r>
            <a:r>
              <a:rPr lang="en-US" sz="1600" b="0" dirty="0" err="1">
                <a:solidFill>
                  <a:srgbClr val="4E4D5F"/>
                </a:solidFill>
              </a:rPr>
              <a:t>decriminalising</a:t>
            </a:r>
            <a:r>
              <a:rPr lang="en-US" sz="1600" b="0" dirty="0">
                <a:solidFill>
                  <a:srgbClr val="4E4D5F"/>
                </a:solidFill>
              </a:rPr>
              <a:t> offences </a:t>
            </a:r>
            <a:r>
              <a:rPr lang="ru-RU" sz="1600" b="0" dirty="0">
                <a:solidFill>
                  <a:srgbClr val="4E4D5F"/>
                </a:solidFill>
              </a:rPr>
              <a:t>(</a:t>
            </a:r>
            <a:r>
              <a:rPr lang="en-US" sz="1600" b="0" dirty="0">
                <a:solidFill>
                  <a:srgbClr val="4E4D5F"/>
                </a:solidFill>
              </a:rPr>
              <a:t>concerted practices</a:t>
            </a:r>
            <a:r>
              <a:rPr lang="ru-RU" sz="1600" b="0" dirty="0">
                <a:solidFill>
                  <a:srgbClr val="4E4D5F"/>
                </a:solidFill>
              </a:rPr>
              <a:t>, </a:t>
            </a:r>
            <a:r>
              <a:rPr lang="en-US" sz="1600" b="0" dirty="0">
                <a:solidFill>
                  <a:srgbClr val="4E4D5F"/>
                </a:solidFill>
              </a:rPr>
              <a:t>vertical agreements)</a:t>
            </a:r>
            <a:r>
              <a:rPr lang="ru-RU" sz="1600" b="0" dirty="0">
                <a:solidFill>
                  <a:srgbClr val="4E4D5F"/>
                </a:solidFill>
              </a:rPr>
              <a:t>.</a:t>
            </a:r>
          </a:p>
          <a:p>
            <a:pPr lvl="1">
              <a:tabLst>
                <a:tab pos="174625" algn="l"/>
              </a:tabLst>
            </a:pPr>
            <a:endParaRPr lang="ru-RU" sz="1600" b="0" dirty="0">
              <a:solidFill>
                <a:srgbClr val="4E4D5F"/>
              </a:solidFill>
            </a:endParaRPr>
          </a:p>
          <a:p>
            <a:pPr marL="174625">
              <a:lnSpc>
                <a:spcPct val="150000"/>
              </a:lnSpc>
              <a:spcAft>
                <a:spcPct val="30000"/>
              </a:spcAft>
              <a:buFontTx/>
              <a:buChar char="•"/>
              <a:tabLst>
                <a:tab pos="174625" algn="l"/>
              </a:tabLst>
            </a:pPr>
            <a:r>
              <a:rPr lang="ru-RU" sz="1600" b="0" dirty="0">
                <a:solidFill>
                  <a:srgbClr val="4E4D5F"/>
                </a:solidFill>
              </a:rPr>
              <a:t> </a:t>
            </a:r>
            <a:r>
              <a:rPr lang="en-US" sz="1600" b="0" dirty="0">
                <a:solidFill>
                  <a:srgbClr val="4E4D5F"/>
                </a:solidFill>
              </a:rPr>
              <a:t>Resolution No. </a:t>
            </a:r>
            <a:r>
              <a:rPr lang="ru-RU" sz="1600" b="0" dirty="0">
                <a:solidFill>
                  <a:srgbClr val="4E4D5F"/>
                </a:solidFill>
              </a:rPr>
              <a:t>1 10/54-10</a:t>
            </a:r>
            <a:r>
              <a:rPr lang="en-US" sz="1600" b="0" dirty="0">
                <a:solidFill>
                  <a:srgbClr val="4E4D5F"/>
                </a:solidFill>
              </a:rPr>
              <a:t> of the Federal Arbitration Court dated</a:t>
            </a:r>
            <a:r>
              <a:rPr lang="ru-RU" sz="1600" b="0" dirty="0">
                <a:solidFill>
                  <a:srgbClr val="4E4D5F"/>
                </a:solidFill>
              </a:rPr>
              <a:t> 22</a:t>
            </a:r>
            <a:r>
              <a:rPr lang="en-US" sz="1600" b="0" dirty="0">
                <a:solidFill>
                  <a:srgbClr val="4E4D5F"/>
                </a:solidFill>
              </a:rPr>
              <a:t> December </a:t>
            </a:r>
            <a:r>
              <a:rPr lang="ru-RU" sz="1600" b="0" dirty="0">
                <a:solidFill>
                  <a:srgbClr val="4E4D5F"/>
                </a:solidFill>
              </a:rPr>
              <a:t>2010 </a:t>
            </a:r>
            <a:r>
              <a:rPr lang="en-US" sz="1600" b="0" dirty="0">
                <a:solidFill>
                  <a:srgbClr val="4E4D5F"/>
                </a:solidFill>
              </a:rPr>
              <a:t>in the ZAO SUEK case</a:t>
            </a:r>
            <a:r>
              <a:rPr lang="ru-RU" sz="1600" b="0" dirty="0">
                <a:solidFill>
                  <a:srgbClr val="4E4D5F"/>
                </a:solidFill>
              </a:rPr>
              <a:t>.</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9BD7E9D4-CF79-404B-AB34-99B2B10FCEE6}" type="slidenum">
              <a:rPr lang="ru-RU"/>
              <a:pPr>
                <a:defRPr/>
              </a:pPr>
              <a:t>6</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Court System</a:t>
            </a:r>
            <a:endParaRPr lang="ru-RU" dirty="0" smtClean="0"/>
          </a:p>
        </p:txBody>
      </p:sp>
      <p:sp>
        <p:nvSpPr>
          <p:cNvPr id="27651"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27653" name="Text Box 4"/>
          <p:cNvSpPr txBox="1">
            <a:spLocks noChangeArrowheads="1"/>
          </p:cNvSpPr>
          <p:nvPr/>
        </p:nvSpPr>
        <p:spPr bwMode="auto">
          <a:xfrm>
            <a:off x="866775" y="1846263"/>
            <a:ext cx="7704138" cy="1631950"/>
          </a:xfrm>
          <a:prstGeom prst="rect">
            <a:avLst/>
          </a:prstGeom>
          <a:noFill/>
          <a:ln w="9525">
            <a:noFill/>
            <a:miter lim="800000"/>
            <a:headEnd/>
            <a:tailEnd/>
          </a:ln>
        </p:spPr>
        <p:txBody>
          <a:bodyPr>
            <a:spAutoFit/>
          </a:bodyPr>
          <a:lstStyle/>
          <a:p>
            <a:pPr marL="174625">
              <a:lnSpc>
                <a:spcPct val="150000"/>
              </a:lnSpc>
              <a:spcAft>
                <a:spcPct val="30000"/>
              </a:spcAft>
              <a:buFontTx/>
              <a:buChar char="•"/>
              <a:tabLst>
                <a:tab pos="174625" algn="l"/>
              </a:tabLst>
            </a:pPr>
            <a:r>
              <a:rPr lang="ru-RU" sz="1600" b="0">
                <a:solidFill>
                  <a:srgbClr val="4E4D5F"/>
                </a:solidFill>
              </a:rPr>
              <a:t> </a:t>
            </a:r>
            <a:r>
              <a:rPr lang="en-US" sz="1600" b="0">
                <a:solidFill>
                  <a:srgbClr val="4E4D5F"/>
                </a:solidFill>
              </a:rPr>
              <a:t>Expanding the use of electronic communications in courts</a:t>
            </a:r>
            <a:r>
              <a:rPr lang="ru-RU" sz="1600" b="0">
                <a:solidFill>
                  <a:srgbClr val="4E4D5F"/>
                </a:solidFill>
              </a:rPr>
              <a:t>;</a:t>
            </a:r>
          </a:p>
          <a:p>
            <a:pPr marL="174625" algn="just">
              <a:lnSpc>
                <a:spcPct val="150000"/>
              </a:lnSpc>
              <a:spcAft>
                <a:spcPct val="30000"/>
              </a:spcAft>
              <a:buFontTx/>
              <a:buChar char="•"/>
              <a:tabLst>
                <a:tab pos="174625" algn="l"/>
              </a:tabLst>
            </a:pPr>
            <a:r>
              <a:rPr lang="ru-RU" sz="1600" b="0">
                <a:solidFill>
                  <a:srgbClr val="4E4D5F"/>
                </a:solidFill>
              </a:rPr>
              <a:t> </a:t>
            </a:r>
            <a:r>
              <a:rPr lang="en-US" sz="1600" b="0">
                <a:solidFill>
                  <a:srgbClr val="4E4D5F"/>
                </a:solidFill>
              </a:rPr>
              <a:t>New procedure to award compensation when a person’s rights to judicial proceedings within a reasonable timeframe, or to enforce a court judgment within a reasonable timeframe, have been infringed.</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2161093C-6A70-437D-A2E1-31BB44ADDC56}" type="slidenum">
              <a:rPr lang="ru-RU"/>
              <a:pPr>
                <a:defRPr/>
              </a:pPr>
              <a:t>7</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Labour, Employment and Migration Laws</a:t>
            </a:r>
            <a:endParaRPr lang="ru-RU" dirty="0" smtClean="0"/>
          </a:p>
        </p:txBody>
      </p:sp>
      <p:sp>
        <p:nvSpPr>
          <p:cNvPr id="29699"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29701" name="Text Box 4"/>
          <p:cNvSpPr txBox="1">
            <a:spLocks noChangeArrowheads="1"/>
          </p:cNvSpPr>
          <p:nvPr/>
        </p:nvSpPr>
        <p:spPr bwMode="auto">
          <a:xfrm>
            <a:off x="881063" y="1428750"/>
            <a:ext cx="7993062" cy="3460750"/>
          </a:xfrm>
          <a:prstGeom prst="rect">
            <a:avLst/>
          </a:prstGeom>
          <a:noFill/>
          <a:ln w="9525">
            <a:noFill/>
            <a:miter lim="800000"/>
            <a:headEnd/>
            <a:tailEnd/>
          </a:ln>
        </p:spPr>
        <p:txBody>
          <a:bodyPr>
            <a:spAutoFit/>
          </a:bodyPr>
          <a:lstStyle/>
          <a:p>
            <a:pPr>
              <a:spcAft>
                <a:spcPts val="300"/>
              </a:spcAft>
              <a:buFont typeface="Arial" charset="0"/>
              <a:buChar char="•"/>
            </a:pPr>
            <a:r>
              <a:rPr lang="ru-RU" sz="1600" b="0" dirty="0">
                <a:solidFill>
                  <a:srgbClr val="4E4D5F"/>
                </a:solidFill>
              </a:rPr>
              <a:t>  </a:t>
            </a:r>
            <a:r>
              <a:rPr lang="en-US" sz="1600" b="0" dirty="0">
                <a:solidFill>
                  <a:srgbClr val="4E4D5F"/>
                </a:solidFill>
              </a:rPr>
              <a:t>Starting from July </a:t>
            </a:r>
            <a:r>
              <a:rPr lang="ru-RU" sz="1600" b="0" dirty="0">
                <a:solidFill>
                  <a:srgbClr val="4E4D5F"/>
                </a:solidFill>
              </a:rPr>
              <a:t>2010</a:t>
            </a:r>
            <a:r>
              <a:rPr lang="en-US" sz="1600" b="0" dirty="0">
                <a:solidFill>
                  <a:srgbClr val="4E4D5F"/>
                </a:solidFill>
              </a:rPr>
              <a:t> court rulings on employment disputes must be published; </a:t>
            </a:r>
          </a:p>
          <a:p>
            <a:pPr>
              <a:spcAft>
                <a:spcPts val="300"/>
              </a:spcAft>
              <a:buFont typeface="Arial" charset="0"/>
              <a:buChar char="•"/>
            </a:pPr>
            <a:r>
              <a:rPr lang="ru-RU" sz="1600" b="0" dirty="0">
                <a:solidFill>
                  <a:srgbClr val="4E4D5F"/>
                </a:solidFill>
              </a:rPr>
              <a:t>  </a:t>
            </a:r>
            <a:r>
              <a:rPr lang="en-US" sz="1600" b="0" dirty="0">
                <a:solidFill>
                  <a:srgbClr val="4E4D5F"/>
                </a:solidFill>
              </a:rPr>
              <a:t>A ban may be imposed on ‘borrowed </a:t>
            </a:r>
            <a:r>
              <a:rPr lang="en-US" sz="1600" b="0" dirty="0" err="1">
                <a:solidFill>
                  <a:srgbClr val="4E4D5F"/>
                </a:solidFill>
              </a:rPr>
              <a:t>labour</a:t>
            </a:r>
            <a:r>
              <a:rPr lang="en-US" sz="1600" b="0" dirty="0">
                <a:solidFill>
                  <a:srgbClr val="4E4D5F"/>
                </a:solidFill>
              </a:rPr>
              <a:t>’ </a:t>
            </a:r>
            <a:r>
              <a:rPr lang="ru-RU" sz="1600" b="0" dirty="0">
                <a:solidFill>
                  <a:srgbClr val="4E4D5F"/>
                </a:solidFill>
              </a:rPr>
              <a:t>(</a:t>
            </a:r>
            <a:r>
              <a:rPr lang="en-US" sz="1600" b="0" dirty="0">
                <a:solidFill>
                  <a:srgbClr val="4E4D5F"/>
                </a:solidFill>
              </a:rPr>
              <a:t>the draft law was adopted in the first reading in May 2011)</a:t>
            </a:r>
            <a:r>
              <a:rPr lang="ru-RU" sz="1600" b="0" dirty="0">
                <a:solidFill>
                  <a:srgbClr val="4E4D5F"/>
                </a:solidFill>
              </a:rPr>
              <a:t>;</a:t>
            </a:r>
          </a:p>
          <a:p>
            <a:pPr>
              <a:spcAft>
                <a:spcPts val="300"/>
              </a:spcAft>
              <a:buFont typeface="Arial" charset="0"/>
              <a:buChar char="•"/>
            </a:pPr>
            <a:r>
              <a:rPr lang="ru-RU" sz="1600" b="0" dirty="0">
                <a:solidFill>
                  <a:srgbClr val="4E4D5F"/>
                </a:solidFill>
              </a:rPr>
              <a:t>  </a:t>
            </a:r>
            <a:r>
              <a:rPr lang="en-US" sz="1600" b="0" dirty="0">
                <a:solidFill>
                  <a:srgbClr val="4E4D5F"/>
                </a:solidFill>
              </a:rPr>
              <a:t>Tougher criminal sanctions have been introduced for failure to pay out salary (in full or in part) or other disbursements to employees</a:t>
            </a:r>
            <a:r>
              <a:rPr lang="ru-RU" sz="1600" b="0" dirty="0">
                <a:solidFill>
                  <a:srgbClr val="4E4D5F"/>
                </a:solidFill>
              </a:rPr>
              <a:t>;</a:t>
            </a:r>
          </a:p>
          <a:p>
            <a:pPr>
              <a:spcAft>
                <a:spcPts val="300"/>
              </a:spcAft>
              <a:buFont typeface="Arial" charset="0"/>
              <a:buChar char="•"/>
            </a:pPr>
            <a:r>
              <a:rPr lang="ru-RU" sz="1600" b="0" dirty="0">
                <a:solidFill>
                  <a:srgbClr val="4E4D5F"/>
                </a:solidFill>
              </a:rPr>
              <a:t>  </a:t>
            </a:r>
            <a:r>
              <a:rPr lang="en-US" sz="1600" b="0" dirty="0">
                <a:solidFill>
                  <a:srgbClr val="4E4D5F"/>
                </a:solidFill>
              </a:rPr>
              <a:t>The new law on mediation has been in force since January 2011 </a:t>
            </a:r>
            <a:r>
              <a:rPr lang="ru-RU" sz="1600" b="0" dirty="0">
                <a:solidFill>
                  <a:srgbClr val="4E4D5F"/>
                </a:solidFill>
              </a:rPr>
              <a:t>(</a:t>
            </a:r>
            <a:r>
              <a:rPr lang="en-US" sz="1600" b="0" dirty="0">
                <a:solidFill>
                  <a:srgbClr val="4E4D5F"/>
                </a:solidFill>
              </a:rPr>
              <a:t>including employment disputes</a:t>
            </a:r>
            <a:r>
              <a:rPr lang="ru-RU" sz="1600" b="0" dirty="0">
                <a:solidFill>
                  <a:srgbClr val="4E4D5F"/>
                </a:solidFill>
              </a:rPr>
              <a:t>);</a:t>
            </a:r>
          </a:p>
          <a:p>
            <a:pPr>
              <a:spcAft>
                <a:spcPts val="300"/>
              </a:spcAft>
              <a:buFont typeface="Arial" charset="0"/>
              <a:buChar char="•"/>
            </a:pPr>
            <a:r>
              <a:rPr lang="ru-RU" sz="1600" b="0" dirty="0">
                <a:solidFill>
                  <a:srgbClr val="4E4D5F"/>
                </a:solidFill>
              </a:rPr>
              <a:t>  </a:t>
            </a:r>
            <a:r>
              <a:rPr lang="en-US" sz="1600" b="0" dirty="0">
                <a:solidFill>
                  <a:srgbClr val="4E4D5F"/>
                </a:solidFill>
              </a:rPr>
              <a:t>The procedure for filing notices that ex-civil servants have been employed has come into effect (article 164.1 of the Labour Code)</a:t>
            </a:r>
            <a:r>
              <a:rPr lang="ru-RU" sz="1600" b="0" dirty="0">
                <a:solidFill>
                  <a:srgbClr val="4E4D5F"/>
                </a:solidFill>
              </a:rPr>
              <a:t>;</a:t>
            </a:r>
          </a:p>
          <a:p>
            <a:pPr>
              <a:buFont typeface="Arial" charset="0"/>
              <a:buChar char="•"/>
            </a:pPr>
            <a:r>
              <a:rPr lang="ru-RU" sz="1600" b="0" dirty="0">
                <a:solidFill>
                  <a:srgbClr val="4E4D5F"/>
                </a:solidFill>
              </a:rPr>
              <a:t>  </a:t>
            </a:r>
            <a:r>
              <a:rPr lang="en-US" sz="1600" b="0" dirty="0">
                <a:solidFill>
                  <a:srgbClr val="4E4D5F"/>
                </a:solidFill>
              </a:rPr>
              <a:t>The need to amend </a:t>
            </a:r>
            <a:r>
              <a:rPr lang="en-US" sz="1600" b="0" dirty="0" err="1">
                <a:solidFill>
                  <a:srgbClr val="4E4D5F"/>
                </a:solidFill>
              </a:rPr>
              <a:t>labour</a:t>
            </a:r>
            <a:r>
              <a:rPr lang="en-US" sz="1600" b="0" dirty="0">
                <a:solidFill>
                  <a:srgbClr val="4E4D5F"/>
                </a:solidFill>
              </a:rPr>
              <a:t> and employment legislation is being widely discussed</a:t>
            </a:r>
            <a:r>
              <a:rPr lang="ru-RU" sz="1600" b="0" dirty="0">
                <a:solidFill>
                  <a:srgbClr val="4E4D5F"/>
                </a:solidFill>
              </a:rPr>
              <a:t>;</a:t>
            </a:r>
          </a:p>
          <a:p>
            <a:pPr>
              <a:buFont typeface="Arial" charset="0"/>
              <a:buChar char="•"/>
            </a:pPr>
            <a:r>
              <a:rPr lang="ru-RU" sz="1600" b="0" dirty="0">
                <a:solidFill>
                  <a:srgbClr val="4E4D5F"/>
                </a:solidFill>
              </a:rPr>
              <a:t> </a:t>
            </a:r>
            <a:r>
              <a:rPr lang="en-US" sz="1600" b="0" dirty="0">
                <a:solidFill>
                  <a:srgbClr val="4E4D5F"/>
                </a:solidFill>
              </a:rPr>
              <a:t>The new procedure for hiring highly-qualified </a:t>
            </a:r>
            <a:r>
              <a:rPr lang="en-US" sz="1600" b="0" dirty="0" smtClean="0">
                <a:solidFill>
                  <a:srgbClr val="4E4D5F"/>
                </a:solidFill>
              </a:rPr>
              <a:t>foreign professionals </a:t>
            </a:r>
            <a:r>
              <a:rPr lang="en-US" sz="1600" b="0" dirty="0">
                <a:solidFill>
                  <a:srgbClr val="4E4D5F"/>
                </a:solidFill>
              </a:rPr>
              <a:t>is operating smoothly – work permits and visas are issued for a period of up to 3 years, the timelines are observed.</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B04B02D7-8C29-4242-B85A-0DECA201F7E7}" type="slidenum">
              <a:rPr lang="ru-RU"/>
              <a:pPr>
                <a:defRPr/>
              </a:pPr>
              <a:t>8</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Anticipated Events in Customs Law</a:t>
            </a:r>
            <a:endParaRPr lang="ru-RU" dirty="0" smtClean="0"/>
          </a:p>
        </p:txBody>
      </p:sp>
      <p:sp>
        <p:nvSpPr>
          <p:cNvPr id="31747"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10" name="Rectangle 5"/>
          <p:cNvSpPr>
            <a:spLocks noChangeArrowheads="1"/>
          </p:cNvSpPr>
          <p:nvPr/>
        </p:nvSpPr>
        <p:spPr bwMode="auto">
          <a:xfrm>
            <a:off x="924845" y="1128914"/>
            <a:ext cx="7416800" cy="5094287"/>
          </a:xfrm>
          <a:prstGeom prst="rect">
            <a:avLst/>
          </a:prstGeom>
          <a:noFill/>
          <a:ln w="9525">
            <a:noFill/>
            <a:miter lim="800000"/>
            <a:headEnd/>
            <a:tailEnd/>
          </a:ln>
        </p:spPr>
        <p:txBody>
          <a:bodyPr/>
          <a:lstStyle/>
          <a:p>
            <a:pPr marL="177800" indent="-177800">
              <a:spcBef>
                <a:spcPct val="20000"/>
              </a:spcBef>
              <a:buClr>
                <a:schemeClr val="folHlink"/>
              </a:buClr>
              <a:buFont typeface="Wingdings" pitchFamily="2" charset="2"/>
              <a:buChar char="§"/>
              <a:defRPr/>
            </a:pPr>
            <a:r>
              <a:rPr lang="ru-RU" sz="1800" dirty="0">
                <a:solidFill>
                  <a:srgbClr val="A44AA6"/>
                </a:solidFill>
                <a:latin typeface="Arial" pitchFamily="34" charset="0"/>
                <a:ea typeface="Tahoma" pitchFamily="34" charset="0"/>
                <a:cs typeface="Arial" pitchFamily="34" charset="0"/>
              </a:rPr>
              <a:t>1 </a:t>
            </a:r>
            <a:r>
              <a:rPr lang="en-US" sz="1800" dirty="0">
                <a:solidFill>
                  <a:srgbClr val="A44AA6"/>
                </a:solidFill>
                <a:latin typeface="Arial" pitchFamily="34" charset="0"/>
                <a:ea typeface="Tahoma" pitchFamily="34" charset="0"/>
                <a:cs typeface="Arial" pitchFamily="34" charset="0"/>
              </a:rPr>
              <a:t>July </a:t>
            </a:r>
            <a:r>
              <a:rPr lang="ru-RU" sz="1800" dirty="0">
                <a:solidFill>
                  <a:srgbClr val="A44AA6"/>
                </a:solidFill>
                <a:latin typeface="Arial" pitchFamily="34" charset="0"/>
                <a:ea typeface="Tahoma" pitchFamily="34" charset="0"/>
                <a:cs typeface="Arial" pitchFamily="34" charset="0"/>
              </a:rPr>
              <a:t>2011 </a:t>
            </a:r>
            <a:r>
              <a:rPr lang="en-US" sz="1800" dirty="0">
                <a:solidFill>
                  <a:srgbClr val="A44AA6"/>
                </a:solidFill>
                <a:latin typeface="Arial" pitchFamily="34" charset="0"/>
                <a:ea typeface="Tahoma" pitchFamily="34" charset="0"/>
                <a:cs typeface="Arial" pitchFamily="34" charset="0"/>
              </a:rPr>
              <a:t>	</a:t>
            </a:r>
            <a:r>
              <a:rPr lang="ru-RU" sz="1800" dirty="0">
                <a:solidFill>
                  <a:srgbClr val="A44AA6"/>
                </a:solidFill>
                <a:latin typeface="Arial" pitchFamily="34" charset="0"/>
                <a:ea typeface="Tahoma" pitchFamily="34" charset="0"/>
                <a:cs typeface="Arial" pitchFamily="34" charset="0"/>
              </a:rPr>
              <a:t>	</a:t>
            </a:r>
            <a:r>
              <a:rPr lang="en-US" sz="1600" b="0" dirty="0">
                <a:solidFill>
                  <a:srgbClr val="4E4D5F"/>
                </a:solidFill>
                <a:latin typeface="Arial" pitchFamily="34" charset="0"/>
                <a:ea typeface="Tahoma" pitchFamily="34" charset="0"/>
                <a:cs typeface="Arial" pitchFamily="34" charset="0"/>
              </a:rPr>
              <a:t>Customs Union operates on a full scale</a:t>
            </a:r>
            <a:endParaRPr lang="ru-RU" sz="1600" b="0" dirty="0">
              <a:solidFill>
                <a:srgbClr val="4E4D5F"/>
              </a:solidFill>
              <a:latin typeface="Arial" pitchFamily="34" charset="0"/>
              <a:ea typeface="Tahoma" pitchFamily="34" charset="0"/>
              <a:cs typeface="Arial" pitchFamily="34" charset="0"/>
            </a:endParaRPr>
          </a:p>
          <a:p>
            <a:pPr marL="2921000" lvl="6" indent="-177800">
              <a:spcBef>
                <a:spcPct val="20000"/>
              </a:spcBef>
              <a:buClr>
                <a:schemeClr val="folHlink"/>
              </a:buClr>
              <a:buFont typeface="Arial" pitchFamily="34" charset="0"/>
              <a:buChar char="•"/>
              <a:defRPr/>
            </a:pPr>
            <a:r>
              <a:rPr lang="en-US" sz="1600" b="0" dirty="0">
                <a:solidFill>
                  <a:srgbClr val="4E4D5F"/>
                </a:solidFill>
                <a:latin typeface="Arial" pitchFamily="34" charset="0"/>
                <a:ea typeface="Tahoma" pitchFamily="34" charset="0"/>
                <a:cs typeface="Arial" pitchFamily="34" charset="0"/>
              </a:rPr>
              <a:t>cancelling customs control on the border between Russia and Kazakhstan</a:t>
            </a:r>
            <a:endParaRPr lang="ru-RU" sz="1600" b="0" dirty="0">
              <a:solidFill>
                <a:srgbClr val="4E4D5F"/>
              </a:solidFill>
              <a:latin typeface="Arial" pitchFamily="34" charset="0"/>
              <a:ea typeface="Tahoma" pitchFamily="34" charset="0"/>
              <a:cs typeface="Arial" pitchFamily="34" charset="0"/>
            </a:endParaRPr>
          </a:p>
          <a:p>
            <a:pPr marL="2921000" lvl="6" indent="-177800">
              <a:spcBef>
                <a:spcPct val="20000"/>
              </a:spcBef>
              <a:buClr>
                <a:schemeClr val="folHlink"/>
              </a:buClr>
              <a:defRPr/>
            </a:pPr>
            <a:endParaRPr lang="ru-RU" sz="1800" dirty="0">
              <a:latin typeface="Arial" pitchFamily="34" charset="0"/>
              <a:ea typeface="Tahoma" pitchFamily="34" charset="0"/>
              <a:cs typeface="Arial" pitchFamily="34" charset="0"/>
            </a:endParaRPr>
          </a:p>
          <a:p>
            <a:pPr marL="177800" lvl="1" indent="-177800">
              <a:spcBef>
                <a:spcPct val="20000"/>
              </a:spcBef>
              <a:buClr>
                <a:schemeClr val="folHlink"/>
              </a:buClr>
              <a:buFont typeface="Wingdings" pitchFamily="2" charset="2"/>
              <a:buChar char="§"/>
              <a:defRPr/>
            </a:pPr>
            <a:r>
              <a:rPr lang="ru-RU" sz="1800" dirty="0">
                <a:solidFill>
                  <a:srgbClr val="A44AA6"/>
                </a:solidFill>
                <a:latin typeface="Arial" pitchFamily="34" charset="0"/>
                <a:ea typeface="Tahoma" pitchFamily="34" charset="0"/>
                <a:cs typeface="Arial" pitchFamily="34" charset="0"/>
              </a:rPr>
              <a:t>1 </a:t>
            </a:r>
            <a:r>
              <a:rPr lang="en-US" sz="1800" dirty="0">
                <a:solidFill>
                  <a:srgbClr val="A44AA6"/>
                </a:solidFill>
                <a:latin typeface="Arial" pitchFamily="34" charset="0"/>
                <a:ea typeface="Tahoma" pitchFamily="34" charset="0"/>
                <a:cs typeface="Arial" pitchFamily="34" charset="0"/>
              </a:rPr>
              <a:t>January </a:t>
            </a:r>
            <a:r>
              <a:rPr lang="ru-RU" sz="1800" dirty="0">
                <a:solidFill>
                  <a:srgbClr val="A44AA6"/>
                </a:solidFill>
                <a:latin typeface="Arial" pitchFamily="34" charset="0"/>
                <a:ea typeface="Tahoma" pitchFamily="34" charset="0"/>
                <a:cs typeface="Arial" pitchFamily="34" charset="0"/>
              </a:rPr>
              <a:t>2012 	</a:t>
            </a:r>
            <a:r>
              <a:rPr lang="en-US" sz="1600" b="0" dirty="0">
                <a:solidFill>
                  <a:srgbClr val="4E4D5F"/>
                </a:solidFill>
                <a:latin typeface="Arial" pitchFamily="34" charset="0"/>
                <a:ea typeface="Tahoma" pitchFamily="34" charset="0"/>
                <a:cs typeface="Arial" pitchFamily="34" charset="0"/>
              </a:rPr>
              <a:t>Common Economic Space</a:t>
            </a:r>
            <a:r>
              <a:rPr lang="ru-RU" sz="1600" b="0" dirty="0">
                <a:solidFill>
                  <a:srgbClr val="4E4D5F"/>
                </a:solidFill>
                <a:latin typeface="Arial" pitchFamily="34" charset="0"/>
                <a:ea typeface="Tahoma" pitchFamily="34" charset="0"/>
                <a:cs typeface="Arial" pitchFamily="34" charset="0"/>
              </a:rPr>
              <a:t> </a:t>
            </a:r>
            <a:r>
              <a:rPr lang="en-US" sz="1600" b="0" dirty="0">
                <a:solidFill>
                  <a:srgbClr val="4E4D5F"/>
                </a:solidFill>
                <a:latin typeface="Arial" pitchFamily="34" charset="0"/>
                <a:ea typeface="Tahoma" pitchFamily="34" charset="0"/>
                <a:cs typeface="Arial" pitchFamily="34" charset="0"/>
              </a:rPr>
              <a:t>starts functioning</a:t>
            </a:r>
            <a:endParaRPr lang="ru-RU" sz="1600" b="0" dirty="0">
              <a:solidFill>
                <a:srgbClr val="4E4D5F"/>
              </a:solidFill>
              <a:latin typeface="Arial" pitchFamily="34" charset="0"/>
              <a:ea typeface="Tahoma" pitchFamily="34" charset="0"/>
              <a:cs typeface="Arial" pitchFamily="34" charset="0"/>
            </a:endParaRPr>
          </a:p>
          <a:p>
            <a:pPr marL="2921000" lvl="7" indent="-177800">
              <a:spcBef>
                <a:spcPct val="20000"/>
              </a:spcBef>
              <a:buClr>
                <a:schemeClr val="folHlink"/>
              </a:buClr>
              <a:buFont typeface="Arial" pitchFamily="34" charset="0"/>
              <a:buChar char="•"/>
              <a:defRPr/>
            </a:pPr>
            <a:r>
              <a:rPr lang="en-US" sz="1600" b="0" dirty="0">
                <a:solidFill>
                  <a:srgbClr val="4E4D5F"/>
                </a:solidFill>
                <a:latin typeface="Arial" pitchFamily="34" charset="0"/>
                <a:ea typeface="Tahoma" pitchFamily="34" charset="0"/>
                <a:cs typeface="Arial" pitchFamily="34" charset="0"/>
              </a:rPr>
              <a:t>free circulation of products</a:t>
            </a:r>
            <a:r>
              <a:rPr lang="ru-RU" sz="1600" b="0" dirty="0">
                <a:solidFill>
                  <a:srgbClr val="4E4D5F"/>
                </a:solidFill>
                <a:latin typeface="Arial" pitchFamily="34" charset="0"/>
                <a:ea typeface="Tahoma" pitchFamily="34" charset="0"/>
                <a:cs typeface="Arial" pitchFamily="34" charset="0"/>
              </a:rPr>
              <a:t>, </a:t>
            </a:r>
            <a:r>
              <a:rPr lang="en-US" sz="1600" b="0" dirty="0">
                <a:solidFill>
                  <a:srgbClr val="4E4D5F"/>
                </a:solidFill>
                <a:latin typeface="Arial" pitchFamily="34" charset="0"/>
                <a:ea typeface="Tahoma" pitchFamily="34" charset="0"/>
                <a:cs typeface="Arial" pitchFamily="34" charset="0"/>
              </a:rPr>
              <a:t>services</a:t>
            </a:r>
            <a:r>
              <a:rPr lang="ru-RU" sz="1600" b="0" dirty="0">
                <a:solidFill>
                  <a:srgbClr val="4E4D5F"/>
                </a:solidFill>
                <a:latin typeface="Arial" pitchFamily="34" charset="0"/>
                <a:ea typeface="Tahoma" pitchFamily="34" charset="0"/>
                <a:cs typeface="Arial" pitchFamily="34" charset="0"/>
              </a:rPr>
              <a:t>, </a:t>
            </a:r>
            <a:r>
              <a:rPr lang="en-US" sz="1600" b="0" dirty="0">
                <a:solidFill>
                  <a:srgbClr val="4E4D5F"/>
                </a:solidFill>
                <a:latin typeface="Arial" pitchFamily="34" charset="0"/>
                <a:ea typeface="Tahoma" pitchFamily="34" charset="0"/>
                <a:cs typeface="Arial" pitchFamily="34" charset="0"/>
              </a:rPr>
              <a:t>capital and</a:t>
            </a:r>
            <a:r>
              <a:rPr lang="ru-RU" sz="1600" b="0" dirty="0">
                <a:solidFill>
                  <a:srgbClr val="4E4D5F"/>
                </a:solidFill>
                <a:latin typeface="Arial" pitchFamily="34" charset="0"/>
                <a:ea typeface="Tahoma" pitchFamily="34" charset="0"/>
                <a:cs typeface="Arial" pitchFamily="34" charset="0"/>
              </a:rPr>
              <a:t> </a:t>
            </a:r>
            <a:r>
              <a:rPr lang="en-US" sz="1600" b="0" dirty="0">
                <a:solidFill>
                  <a:srgbClr val="4E4D5F"/>
                </a:solidFill>
                <a:latin typeface="Arial" pitchFamily="34" charset="0"/>
                <a:ea typeface="Tahoma" pitchFamily="34" charset="0"/>
                <a:cs typeface="Arial" pitchFamily="34" charset="0"/>
              </a:rPr>
              <a:t>human resources</a:t>
            </a:r>
            <a:endParaRPr lang="ru-RU" sz="1600" b="0" dirty="0">
              <a:solidFill>
                <a:srgbClr val="4E4D5F"/>
              </a:solidFill>
              <a:latin typeface="Arial" pitchFamily="34" charset="0"/>
              <a:ea typeface="Tahoma" pitchFamily="34" charset="0"/>
              <a:cs typeface="Arial" pitchFamily="34" charset="0"/>
            </a:endParaRPr>
          </a:p>
          <a:p>
            <a:pPr marL="2921000" lvl="7" indent="-177800">
              <a:spcBef>
                <a:spcPct val="20000"/>
              </a:spcBef>
              <a:buClr>
                <a:schemeClr val="folHlink"/>
              </a:buClr>
              <a:defRPr/>
            </a:pPr>
            <a:endParaRPr lang="ru-RU" sz="1800" b="0" dirty="0">
              <a:latin typeface="Arial" pitchFamily="34" charset="0"/>
              <a:ea typeface="Tahoma" pitchFamily="34" charset="0"/>
              <a:cs typeface="Arial" pitchFamily="34" charset="0"/>
            </a:endParaRPr>
          </a:p>
          <a:p>
            <a:pPr marL="177800" lvl="1" indent="-177800">
              <a:spcBef>
                <a:spcPct val="20000"/>
              </a:spcBef>
              <a:buClr>
                <a:schemeClr val="folHlink"/>
              </a:buClr>
              <a:buFont typeface="Wingdings" pitchFamily="2" charset="2"/>
              <a:buChar char="§"/>
              <a:defRPr/>
            </a:pPr>
            <a:r>
              <a:rPr lang="ru-RU" sz="1800" dirty="0">
                <a:solidFill>
                  <a:srgbClr val="A44AA6"/>
                </a:solidFill>
                <a:latin typeface="Arial" pitchFamily="34" charset="0"/>
                <a:ea typeface="Tahoma" pitchFamily="34" charset="0"/>
                <a:cs typeface="Arial" pitchFamily="34" charset="0"/>
              </a:rPr>
              <a:t>1 </a:t>
            </a:r>
            <a:r>
              <a:rPr lang="en-US" sz="1800" dirty="0">
                <a:solidFill>
                  <a:srgbClr val="A44AA6"/>
                </a:solidFill>
                <a:latin typeface="Arial" pitchFamily="34" charset="0"/>
                <a:ea typeface="Tahoma" pitchFamily="34" charset="0"/>
                <a:cs typeface="Arial" pitchFamily="34" charset="0"/>
              </a:rPr>
              <a:t>January </a:t>
            </a:r>
            <a:r>
              <a:rPr lang="ru-RU" sz="1800" dirty="0">
                <a:solidFill>
                  <a:srgbClr val="A44AA6"/>
                </a:solidFill>
                <a:latin typeface="Arial" pitchFamily="34" charset="0"/>
                <a:ea typeface="Tahoma" pitchFamily="34" charset="0"/>
                <a:cs typeface="Arial" pitchFamily="34" charset="0"/>
              </a:rPr>
              <a:t>2013 	</a:t>
            </a:r>
            <a:r>
              <a:rPr lang="en-US" sz="1600" b="0" dirty="0">
                <a:solidFill>
                  <a:srgbClr val="4E4D5F"/>
                </a:solidFill>
                <a:latin typeface="Arial" pitchFamily="34" charset="0"/>
                <a:ea typeface="Tahoma" pitchFamily="34" charset="0"/>
                <a:cs typeface="Arial" pitchFamily="34" charset="0"/>
              </a:rPr>
              <a:t>Agreement on Eurasian Economic Union (EEU)</a:t>
            </a:r>
            <a:r>
              <a:rPr lang="ru-RU" sz="1600" b="0" dirty="0">
                <a:solidFill>
                  <a:srgbClr val="4E4D5F"/>
                </a:solidFill>
                <a:latin typeface="Arial" pitchFamily="34" charset="0"/>
                <a:ea typeface="Tahoma" pitchFamily="34" charset="0"/>
                <a:cs typeface="Arial" pitchFamily="34" charset="0"/>
              </a:rPr>
              <a:t>:</a:t>
            </a:r>
          </a:p>
          <a:p>
            <a:pPr marL="2921000" lvl="7" indent="-177800">
              <a:spcBef>
                <a:spcPct val="20000"/>
              </a:spcBef>
              <a:buClr>
                <a:schemeClr val="folHlink"/>
              </a:buClr>
              <a:buFont typeface="Arial" pitchFamily="34" charset="0"/>
              <a:buChar char="•"/>
              <a:defRPr/>
            </a:pPr>
            <a:r>
              <a:rPr lang="en-US" sz="1600" b="0" dirty="0">
                <a:solidFill>
                  <a:srgbClr val="4E4D5F"/>
                </a:solidFill>
                <a:latin typeface="Arial" pitchFamily="34" charset="0"/>
                <a:ea typeface="Tahoma" pitchFamily="34" charset="0"/>
                <a:cs typeface="Arial" pitchFamily="34" charset="0"/>
              </a:rPr>
              <a:t>codifying all agreements on the common economic space and customs union</a:t>
            </a:r>
            <a:endParaRPr lang="ru-RU" sz="1600" b="0" dirty="0">
              <a:solidFill>
                <a:srgbClr val="4E4D5F"/>
              </a:solidFill>
              <a:latin typeface="Arial" pitchFamily="34" charset="0"/>
              <a:ea typeface="Tahoma" pitchFamily="34" charset="0"/>
              <a:cs typeface="Arial" pitchFamily="34" charset="0"/>
            </a:endParaRPr>
          </a:p>
          <a:p>
            <a:pPr marL="2921000" lvl="7" indent="-177800">
              <a:spcBef>
                <a:spcPct val="20000"/>
              </a:spcBef>
              <a:buClr>
                <a:schemeClr val="folHlink"/>
              </a:buClr>
              <a:buFont typeface="Arial" pitchFamily="34" charset="0"/>
              <a:buChar char="•"/>
              <a:defRPr/>
            </a:pPr>
            <a:r>
              <a:rPr lang="en-US" sz="1600" b="0" dirty="0">
                <a:solidFill>
                  <a:srgbClr val="4E4D5F"/>
                </a:solidFill>
                <a:latin typeface="Arial" pitchFamily="34" charset="0"/>
                <a:ea typeface="Tahoma" pitchFamily="34" charset="0"/>
                <a:cs typeface="Arial" pitchFamily="34" charset="0"/>
              </a:rPr>
              <a:t>getting the common market functioning </a:t>
            </a:r>
            <a:endParaRPr lang="ru-RU" sz="1600" b="0" dirty="0">
              <a:solidFill>
                <a:srgbClr val="4E4D5F"/>
              </a:solidFill>
              <a:latin typeface="Arial" pitchFamily="34" charset="0"/>
              <a:ea typeface="Tahoma" pitchFamily="34" charset="0"/>
              <a:cs typeface="Arial" pitchFamily="34" charset="0"/>
            </a:endParaRPr>
          </a:p>
          <a:p>
            <a:pPr marL="2921000" lvl="7" indent="-177800">
              <a:spcBef>
                <a:spcPct val="20000"/>
              </a:spcBef>
              <a:buClr>
                <a:schemeClr val="folHlink"/>
              </a:buClr>
              <a:buFont typeface="Arial" pitchFamily="34" charset="0"/>
              <a:buChar char="•"/>
              <a:defRPr/>
            </a:pPr>
            <a:r>
              <a:rPr lang="en-US" sz="1600" b="0" dirty="0">
                <a:solidFill>
                  <a:srgbClr val="4E4D5F"/>
                </a:solidFill>
                <a:latin typeface="Arial" pitchFamily="34" charset="0"/>
                <a:ea typeface="Tahoma" pitchFamily="34" charset="0"/>
                <a:cs typeface="Arial" pitchFamily="34" charset="0"/>
              </a:rPr>
              <a:t>developing common economic policy</a:t>
            </a:r>
            <a:endParaRPr lang="ru-RU" sz="1600" b="0" dirty="0">
              <a:solidFill>
                <a:srgbClr val="4E4D5F"/>
              </a:solidFill>
              <a:latin typeface="Arial" pitchFamily="34" charset="0"/>
              <a:ea typeface="Tahoma" pitchFamily="34" charset="0"/>
              <a:cs typeface="Arial" pitchFamily="34" charset="0"/>
            </a:endParaRPr>
          </a:p>
          <a:p>
            <a:pPr marL="2921000" lvl="7" indent="-177800">
              <a:spcBef>
                <a:spcPct val="20000"/>
              </a:spcBef>
              <a:buClr>
                <a:schemeClr val="folHlink"/>
              </a:buClr>
              <a:buFont typeface="Arial" pitchFamily="34" charset="0"/>
              <a:buChar char="•"/>
              <a:defRPr/>
            </a:pPr>
            <a:r>
              <a:rPr lang="en-US" sz="1600" b="0" i="1" dirty="0">
                <a:solidFill>
                  <a:srgbClr val="4E4D5F"/>
                </a:solidFill>
                <a:latin typeface="Arial" pitchFamily="34" charset="0"/>
                <a:ea typeface="Tahoma" pitchFamily="34" charset="0"/>
                <a:cs typeface="Arial" pitchFamily="34" charset="0"/>
              </a:rPr>
              <a:t>moving towards a currency union?</a:t>
            </a:r>
            <a:endParaRPr lang="ru-RU" sz="1600" b="0" i="1" dirty="0">
              <a:solidFill>
                <a:srgbClr val="4E4D5F"/>
              </a:solidFill>
              <a:latin typeface="Arial" pitchFamily="34" charset="0"/>
              <a:ea typeface="Tahoma" pitchFamily="34" charset="0"/>
              <a:cs typeface="Arial" pitchFamily="34" charset="0"/>
            </a:endParaRPr>
          </a:p>
          <a:p>
            <a:pPr marL="177800" indent="-177800">
              <a:spcBef>
                <a:spcPct val="20000"/>
              </a:spcBef>
              <a:buClr>
                <a:schemeClr val="folHlink"/>
              </a:buClr>
              <a:buFont typeface="Wingdings" pitchFamily="2" charset="2"/>
              <a:buChar char="§"/>
              <a:defRPr/>
            </a:pPr>
            <a:endParaRPr lang="ru-RU" sz="1600" b="0" dirty="0">
              <a:solidFill>
                <a:srgbClr val="3C3C3C"/>
              </a:solidFill>
              <a:latin typeface="Arial" pitchFamily="34" charset="0"/>
              <a:ea typeface="Tahoma"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4"/>
          <p:cNvSpPr>
            <a:spLocks noGrp="1"/>
          </p:cNvSpPr>
          <p:nvPr>
            <p:ph type="sldNum" sz="quarter" idx="10"/>
          </p:nvPr>
        </p:nvSpPr>
        <p:spPr/>
        <p:txBody>
          <a:bodyPr/>
          <a:lstStyle/>
          <a:p>
            <a:pPr>
              <a:defRPr/>
            </a:pPr>
            <a:fld id="{49376B87-C121-4810-BA5D-6536597B0383}" type="slidenum">
              <a:rPr lang="ru-RU"/>
              <a:pPr>
                <a:defRPr/>
              </a:pPr>
              <a:t>9</a:t>
            </a:fld>
            <a:endParaRPr lang="ru-RU" dirty="0"/>
          </a:p>
        </p:txBody>
      </p:sp>
      <p:sp>
        <p:nvSpPr>
          <p:cNvPr id="16" name="Заголовок 15"/>
          <p:cNvSpPr>
            <a:spLocks noGrp="1"/>
          </p:cNvSpPr>
          <p:nvPr>
            <p:ph type="title"/>
          </p:nvPr>
        </p:nvSpPr>
        <p:spPr>
          <a:xfrm>
            <a:off x="3857625" y="357188"/>
            <a:ext cx="4729163" cy="642937"/>
          </a:xfrm>
        </p:spPr>
        <p:txBody>
          <a:bodyPr/>
          <a:lstStyle/>
          <a:p>
            <a:pPr eaLnBrk="1" hangingPunct="1">
              <a:defRPr/>
            </a:pPr>
            <a:r>
              <a:rPr lang="en-US" dirty="0" smtClean="0"/>
              <a:t>Customs Union and World Trade </a:t>
            </a:r>
            <a:r>
              <a:rPr lang="en-US" dirty="0" err="1" smtClean="0"/>
              <a:t>Organisation</a:t>
            </a:r>
            <a:endParaRPr lang="ru-RU" dirty="0"/>
          </a:p>
        </p:txBody>
      </p:sp>
      <p:sp>
        <p:nvSpPr>
          <p:cNvPr id="33795" name="Номер слайда 9"/>
          <p:cNvSpPr txBox="1">
            <a:spLocks noGrp="1"/>
          </p:cNvSpPr>
          <p:nvPr/>
        </p:nvSpPr>
        <p:spPr bwMode="auto">
          <a:xfrm>
            <a:off x="5870575" y="6200775"/>
            <a:ext cx="1143000" cy="285750"/>
          </a:xfrm>
          <a:prstGeom prst="rect">
            <a:avLst/>
          </a:prstGeom>
          <a:noFill/>
          <a:ln w="9525">
            <a:noFill/>
            <a:miter lim="800000"/>
            <a:headEnd/>
            <a:tailEnd/>
          </a:ln>
        </p:spPr>
        <p:txBody>
          <a:bodyPr anchor="ctr"/>
          <a:lstStyle/>
          <a:p>
            <a:pPr algn="r"/>
            <a:endParaRPr lang="en-GB" sz="1000" b="0">
              <a:solidFill>
                <a:srgbClr val="938E92"/>
              </a:solidFill>
              <a:latin typeface="Franklin Gothic Book" pitchFamily="34" charset="0"/>
            </a:endParaRPr>
          </a:p>
        </p:txBody>
      </p:sp>
      <p:sp>
        <p:nvSpPr>
          <p:cNvPr id="14" name="Дата 13"/>
          <p:cNvSpPr>
            <a:spLocks noGrp="1"/>
          </p:cNvSpPr>
          <p:nvPr>
            <p:ph type="dt" sz="quarter" idx="11"/>
          </p:nvPr>
        </p:nvSpPr>
        <p:spPr/>
        <p:txBody>
          <a:bodyPr rtlCol="0"/>
          <a:lstStyle/>
          <a:p>
            <a:pPr>
              <a:defRPr/>
            </a:pPr>
            <a:r>
              <a:rPr lang="en-US" dirty="0" smtClean="0">
                <a:solidFill>
                  <a:schemeClr val="tx1">
                    <a:tint val="75000"/>
                  </a:schemeClr>
                </a:solidFill>
              </a:rPr>
              <a:t>RUSSIA</a:t>
            </a:r>
            <a:r>
              <a:rPr lang="ru-RU" dirty="0" smtClean="0">
                <a:solidFill>
                  <a:schemeClr val="tx1">
                    <a:tint val="75000"/>
                  </a:schemeClr>
                </a:solidFill>
              </a:rPr>
              <a:t>: </a:t>
            </a:r>
            <a:r>
              <a:rPr lang="en-US" dirty="0" smtClean="0">
                <a:solidFill>
                  <a:schemeClr val="tx1">
                    <a:tint val="75000"/>
                  </a:schemeClr>
                </a:solidFill>
              </a:rPr>
              <a:t>LEGAL NEWS </a:t>
            </a:r>
            <a:r>
              <a:rPr lang="ru-RU" dirty="0" smtClean="0">
                <a:solidFill>
                  <a:schemeClr val="tx1">
                    <a:tint val="75000"/>
                  </a:schemeClr>
                </a:solidFill>
              </a:rPr>
              <a:t>2011</a:t>
            </a:r>
            <a:endParaRPr lang="ru-RU" dirty="0">
              <a:solidFill>
                <a:schemeClr val="tx1">
                  <a:tint val="75000"/>
                </a:schemeClr>
              </a:solidFill>
            </a:endParaRPr>
          </a:p>
        </p:txBody>
      </p:sp>
      <p:sp>
        <p:nvSpPr>
          <p:cNvPr id="33797" name="Rectangle 5"/>
          <p:cNvSpPr>
            <a:spLocks noChangeArrowheads="1"/>
          </p:cNvSpPr>
          <p:nvPr/>
        </p:nvSpPr>
        <p:spPr bwMode="auto">
          <a:xfrm>
            <a:off x="828675" y="1362075"/>
            <a:ext cx="7737475" cy="4722813"/>
          </a:xfrm>
          <a:prstGeom prst="rect">
            <a:avLst/>
          </a:prstGeom>
          <a:noFill/>
          <a:ln w="9525">
            <a:noFill/>
            <a:miter lim="800000"/>
            <a:headEnd/>
            <a:tailEnd/>
          </a:ln>
        </p:spPr>
        <p:txBody>
          <a:bodyPr/>
          <a:lstStyle/>
          <a:p>
            <a:pPr marL="228600" indent="-228600" algn="ctr"/>
            <a:r>
              <a:rPr lang="en-US" sz="1800" dirty="0">
                <a:solidFill>
                  <a:srgbClr val="4E4D5F"/>
                </a:solidFill>
              </a:rPr>
              <a:t>Agreement on the Functioning of the Customs Union in the Multilateral Trading System </a:t>
            </a:r>
          </a:p>
          <a:p>
            <a:pPr marL="228600" indent="-228600" algn="ctr"/>
            <a:r>
              <a:rPr lang="ru-RU" sz="1800" dirty="0">
                <a:solidFill>
                  <a:srgbClr val="4E4D5F"/>
                </a:solidFill>
              </a:rPr>
              <a:t>(19</a:t>
            </a:r>
            <a:r>
              <a:rPr lang="en-US" sz="1800" dirty="0">
                <a:solidFill>
                  <a:srgbClr val="4E4D5F"/>
                </a:solidFill>
              </a:rPr>
              <a:t> May </a:t>
            </a:r>
            <a:r>
              <a:rPr lang="ru-RU" sz="1800" dirty="0">
                <a:solidFill>
                  <a:srgbClr val="4E4D5F"/>
                </a:solidFill>
              </a:rPr>
              <a:t>2011</a:t>
            </a:r>
            <a:r>
              <a:rPr lang="en-US" sz="1800" dirty="0">
                <a:solidFill>
                  <a:srgbClr val="4E4D5F"/>
                </a:solidFill>
              </a:rPr>
              <a:t>)</a:t>
            </a:r>
            <a:endParaRPr lang="ru-RU" sz="1800" dirty="0">
              <a:solidFill>
                <a:srgbClr val="4E4D5F"/>
              </a:solidFill>
            </a:endParaRPr>
          </a:p>
          <a:p>
            <a:pPr marL="228600" indent="-228600" algn="ctr"/>
            <a:endParaRPr lang="ru-RU" sz="1800" b="0" dirty="0">
              <a:solidFill>
                <a:srgbClr val="3C3C3C"/>
              </a:solidFill>
              <a:ea typeface="Tahoma" pitchFamily="34" charset="0"/>
              <a:cs typeface="Arial" charset="0"/>
            </a:endParaRPr>
          </a:p>
          <a:p>
            <a:pPr marL="228600" indent="-228600" algn="just">
              <a:spcAft>
                <a:spcPts val="600"/>
              </a:spcAft>
              <a:buFontTx/>
              <a:buAutoNum type="arabicPeriod"/>
            </a:pPr>
            <a:r>
              <a:rPr lang="en-US" sz="1600" b="0" dirty="0"/>
              <a:t>From the date when any of the Member States joins the </a:t>
            </a:r>
            <a:r>
              <a:rPr lang="en-US" sz="1600" b="0" dirty="0" smtClean="0"/>
              <a:t>WTO</a:t>
            </a:r>
            <a:r>
              <a:rPr lang="ru-RU" sz="1600" b="0" dirty="0" smtClean="0"/>
              <a:t>:</a:t>
            </a:r>
            <a:endParaRPr lang="ru-RU" sz="1600" b="0" dirty="0"/>
          </a:p>
          <a:p>
            <a:pPr marL="228600" indent="-228600" algn="just">
              <a:buFont typeface="Arial" charset="0"/>
              <a:buChar char="•"/>
            </a:pPr>
            <a:r>
              <a:rPr lang="en-US" sz="1600" b="0" dirty="0"/>
              <a:t>the provisions of the WTO Agreement become a part of the Customs Union’s legal system</a:t>
            </a:r>
            <a:r>
              <a:rPr lang="ru-RU" sz="1600" b="0" dirty="0"/>
              <a:t>;</a:t>
            </a:r>
          </a:p>
          <a:p>
            <a:pPr marL="228600" indent="-228600" algn="just">
              <a:spcAft>
                <a:spcPts val="1200"/>
              </a:spcAft>
              <a:buFont typeface="Arial" charset="0"/>
              <a:buChar char="•"/>
            </a:pPr>
            <a:r>
              <a:rPr lang="en-US" sz="1600" b="0" dirty="0"/>
              <a:t>the rates of the Customs Union’s Unified Customs Tariff must not exceed the import tariff rates under the schedule of concessions and obligations to grant access to a Member State’s commodity market;</a:t>
            </a:r>
          </a:p>
          <a:p>
            <a:pPr marL="228600" indent="-228600" algn="just">
              <a:spcAft>
                <a:spcPts val="1200"/>
              </a:spcAft>
              <a:buFont typeface="Arial" charset="0"/>
              <a:buAutoNum type="arabicPeriod" startAt="2"/>
            </a:pPr>
            <a:r>
              <a:rPr lang="en-US" sz="1600" b="0" dirty="0"/>
              <a:t>A Member State that is not a member of the WTO may elect not to abide by WTO Agreement, including in respect of obligations that have become part of the Customs Union’s legal system;</a:t>
            </a:r>
          </a:p>
          <a:p>
            <a:pPr marL="228600" indent="-228600" algn="just"/>
            <a:r>
              <a:rPr lang="ru-RU" sz="1600" b="0" dirty="0"/>
              <a:t>3. </a:t>
            </a:r>
            <a:r>
              <a:rPr lang="en-US" sz="1600" b="0" dirty="0" smtClean="0"/>
              <a:t>Terms </a:t>
            </a:r>
            <a:r>
              <a:rPr lang="en-US" sz="1600" b="0" dirty="0"/>
              <a:t>and provisions of the WTO Agreement, including obligations assumed by the parties as pre-requisites for joining the WTO </a:t>
            </a:r>
            <a:r>
              <a:rPr lang="en-US" sz="1600" dirty="0"/>
              <a:t>have priority over </a:t>
            </a:r>
            <a:r>
              <a:rPr lang="en-US" sz="1600" b="0" dirty="0"/>
              <a:t>the relevant provisions of international treaties signed within the Customs Union, as well as decisions issued by the Customs Union’s bodies.</a:t>
            </a:r>
            <a:endParaRPr lang="ru-RU" sz="1600" b="0" dirty="0">
              <a:cs typeface="Tahoma" pitchFamily="34" charset="0"/>
            </a:endParaRP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PG-Presentation_rus">
  <a:themeElements>
    <a:clrScheme name="Другая 3">
      <a:dk1>
        <a:srgbClr val="432D3F"/>
      </a:dk1>
      <a:lt1>
        <a:sysClr val="window" lastClr="FFFFFF"/>
      </a:lt1>
      <a:dk2>
        <a:srgbClr val="8E3E84"/>
      </a:dk2>
      <a:lt2>
        <a:srgbClr val="F2F2F2"/>
      </a:lt2>
      <a:accent1>
        <a:srgbClr val="DBCCEA"/>
      </a:accent1>
      <a:accent2>
        <a:srgbClr val="FFC000"/>
      </a:accent2>
      <a:accent3>
        <a:srgbClr val="A5AB81"/>
      </a:accent3>
      <a:accent4>
        <a:srgbClr val="D8B25C"/>
      </a:accent4>
      <a:accent5>
        <a:srgbClr val="7BA79D"/>
      </a:accent5>
      <a:accent6>
        <a:srgbClr val="968C8C"/>
      </a:accent6>
      <a:hlink>
        <a:srgbClr val="8E3E84"/>
      </a:hlink>
      <a:folHlink>
        <a:srgbClr val="7F7F7F"/>
      </a:folHlink>
    </a:clrScheme>
    <a:fontScheme name="Другая 6">
      <a:majorFont>
        <a:latin typeface="Franklin Gothic Book"/>
        <a:ea typeface=""/>
        <a:cs typeface=""/>
      </a:majorFont>
      <a:minorFont>
        <a:latin typeface="Franklin Gothic Book"/>
        <a:ea typeface=""/>
        <a:cs typeface=""/>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PG-Presentation_rus</Template>
  <TotalTime>617</TotalTime>
  <Words>2218</Words>
  <Application>Microsoft Office PowerPoint</Application>
  <PresentationFormat>Экран (4:3)</PresentationFormat>
  <Paragraphs>245</Paragraphs>
  <Slides>20</Slides>
  <Notes>18</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PG-Presentation_rus</vt:lpstr>
      <vt:lpstr>Russia: Legal News 2011 </vt:lpstr>
      <vt:lpstr>Administrative Sanctions for Violating Trade Law of 28 December 2009</vt:lpstr>
      <vt:lpstr>Liability for Economic Crimes</vt:lpstr>
      <vt:lpstr>Liability for Economic Crimes</vt:lpstr>
      <vt:lpstr>Antimonopoly Legislation</vt:lpstr>
      <vt:lpstr>Court System</vt:lpstr>
      <vt:lpstr>Labour, Employment and Migration Laws</vt:lpstr>
      <vt:lpstr>Anticipated Events in Customs Law</vt:lpstr>
      <vt:lpstr>Customs Union and World Trade Organisation</vt:lpstr>
      <vt:lpstr>Corporate Legislation</vt:lpstr>
      <vt:lpstr>Land Law and Real Estate (1)</vt:lpstr>
      <vt:lpstr>Land Law and Real Estate (2)</vt:lpstr>
      <vt:lpstr>Currency Legislation</vt:lpstr>
      <vt:lpstr>Tax Law</vt:lpstr>
      <vt:lpstr>Bankruptcy Legislation </vt:lpstr>
      <vt:lpstr>IP Legislation (1)</vt:lpstr>
      <vt:lpstr>IP Legislation (2)</vt:lpstr>
      <vt:lpstr>Administrative Law Regulations</vt:lpstr>
      <vt:lpstr>Legal Services Market</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Россия: правовые новости 2011</dc:title>
  <dc:creator>Bubnova Elena</dc:creator>
  <cp:lastModifiedBy>e.malkova</cp:lastModifiedBy>
  <cp:revision>80</cp:revision>
  <cp:lastPrinted>1601-01-01T00:00:00Z</cp:lastPrinted>
  <dcterms:created xsi:type="dcterms:W3CDTF">2011-06-17T12:54:45Z</dcterms:created>
  <dcterms:modified xsi:type="dcterms:W3CDTF">2011-06-21T08:04:07Z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